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</p:sldMasterIdLst>
  <p:notesMasterIdLst>
    <p:notesMasterId r:id="rId38"/>
  </p:notesMasterIdLst>
  <p:handoutMasterIdLst>
    <p:handoutMasterId r:id="rId39"/>
  </p:handoutMasterIdLst>
  <p:sldIdLst>
    <p:sldId id="256" r:id="rId5"/>
    <p:sldId id="268" r:id="rId6"/>
    <p:sldId id="269" r:id="rId7"/>
    <p:sldId id="282" r:id="rId8"/>
    <p:sldId id="300" r:id="rId9"/>
    <p:sldId id="301" r:id="rId10"/>
    <p:sldId id="302" r:id="rId11"/>
    <p:sldId id="303" r:id="rId12"/>
    <p:sldId id="275" r:id="rId13"/>
    <p:sldId id="292" r:id="rId14"/>
    <p:sldId id="280" r:id="rId15"/>
    <p:sldId id="261" r:id="rId16"/>
    <p:sldId id="262" r:id="rId17"/>
    <p:sldId id="270" r:id="rId18"/>
    <p:sldId id="293" r:id="rId19"/>
    <p:sldId id="277" r:id="rId20"/>
    <p:sldId id="294" r:id="rId21"/>
    <p:sldId id="278" r:id="rId22"/>
    <p:sldId id="295" r:id="rId23"/>
    <p:sldId id="271" r:id="rId24"/>
    <p:sldId id="296" r:id="rId25"/>
    <p:sldId id="272" r:id="rId26"/>
    <p:sldId id="263" r:id="rId27"/>
    <p:sldId id="284" r:id="rId28"/>
    <p:sldId id="290" r:id="rId29"/>
    <p:sldId id="289" r:id="rId30"/>
    <p:sldId id="285" r:id="rId31"/>
    <p:sldId id="286" r:id="rId32"/>
    <p:sldId id="288" r:id="rId33"/>
    <p:sldId id="287" r:id="rId34"/>
    <p:sldId id="264" r:id="rId35"/>
    <p:sldId id="298" r:id="rId36"/>
    <p:sldId id="29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AEFA77-2F97-4D74-83B4-A94ED0E9E4CB}" v="375" dt="2025-03-18T18:37:25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41" autoAdjust="0"/>
    <p:restoredTop sz="83707" autoAdjust="0"/>
  </p:normalViewPr>
  <p:slideViewPr>
    <p:cSldViewPr snapToGrid="0">
      <p:cViewPr varScale="1">
        <p:scale>
          <a:sx n="82" d="100"/>
          <a:sy n="82" d="100"/>
        </p:scale>
        <p:origin x="8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shia Ranjitsingh" userId="1c3803fc-2943-4e64-aaed-d122dc9a3be9" providerId="ADAL" clId="{8AAEFA77-2F97-4D74-83B4-A94ED0E9E4CB}"/>
    <pc:docChg chg="undo redo custSel addSld delSld modSld sldOrd">
      <pc:chgData name="Ayshia Ranjitsingh" userId="1c3803fc-2943-4e64-aaed-d122dc9a3be9" providerId="ADAL" clId="{8AAEFA77-2F97-4D74-83B4-A94ED0E9E4CB}" dt="2025-03-18T18:37:48.058" v="5723" actId="20577"/>
      <pc:docMkLst>
        <pc:docMk/>
      </pc:docMkLst>
      <pc:sldChg chg="modSp mod">
        <pc:chgData name="Ayshia Ranjitsingh" userId="1c3803fc-2943-4e64-aaed-d122dc9a3be9" providerId="ADAL" clId="{8AAEFA77-2F97-4D74-83B4-A94ED0E9E4CB}" dt="2025-03-12T01:30:54.327" v="13" actId="20577"/>
        <pc:sldMkLst>
          <pc:docMk/>
          <pc:sldMk cId="616906718" sldId="256"/>
        </pc:sldMkLst>
        <pc:spChg chg="mod">
          <ac:chgData name="Ayshia Ranjitsingh" userId="1c3803fc-2943-4e64-aaed-d122dc9a3be9" providerId="ADAL" clId="{8AAEFA77-2F97-4D74-83B4-A94ED0E9E4CB}" dt="2025-03-12T01:30:54.327" v="13" actId="20577"/>
          <ac:spMkLst>
            <pc:docMk/>
            <pc:sldMk cId="616906718" sldId="256"/>
            <ac:spMk id="2" creationId="{B181F489-B701-4C74-9747-27C8656A89CC}"/>
          </ac:spMkLst>
        </pc:spChg>
      </pc:sldChg>
      <pc:sldChg chg="addSp delSp modSp add del mod modNotesTx">
        <pc:chgData name="Ayshia Ranjitsingh" userId="1c3803fc-2943-4e64-aaed-d122dc9a3be9" providerId="ADAL" clId="{8AAEFA77-2F97-4D74-83B4-A94ED0E9E4CB}" dt="2025-03-18T18:27:33.690" v="5607" actId="47"/>
        <pc:sldMkLst>
          <pc:docMk/>
          <pc:sldMk cId="1524077779" sldId="260"/>
        </pc:sldMkLst>
        <pc:spChg chg="add mod">
          <ac:chgData name="Ayshia Ranjitsingh" userId="1c3803fc-2943-4e64-aaed-d122dc9a3be9" providerId="ADAL" clId="{8AAEFA77-2F97-4D74-83B4-A94ED0E9E4CB}" dt="2025-03-18T18:27:05.723" v="5597" actId="21"/>
          <ac:spMkLst>
            <pc:docMk/>
            <pc:sldMk cId="1524077779" sldId="260"/>
            <ac:spMk id="5" creationId="{615F6726-001D-E4EA-EBA1-5AA48FE7B500}"/>
          </ac:spMkLst>
        </pc:spChg>
        <pc:graphicFrameChg chg="del mod modGraphic">
          <ac:chgData name="Ayshia Ranjitsingh" userId="1c3803fc-2943-4e64-aaed-d122dc9a3be9" providerId="ADAL" clId="{8AAEFA77-2F97-4D74-83B4-A94ED0E9E4CB}" dt="2025-03-13T19:17:11.347" v="2848" actId="478"/>
          <ac:graphicFrameMkLst>
            <pc:docMk/>
            <pc:sldMk cId="1524077779" sldId="260"/>
            <ac:graphicFrameMk id="4" creationId="{31F44B22-324B-4DE8-B32C-85312184904C}"/>
          </ac:graphicFrameMkLst>
        </pc:graphicFrameChg>
        <pc:picChg chg="del">
          <ac:chgData name="Ayshia Ranjitsingh" userId="1c3803fc-2943-4e64-aaed-d122dc9a3be9" providerId="ADAL" clId="{8AAEFA77-2F97-4D74-83B4-A94ED0E9E4CB}" dt="2025-03-12T22:24:27.350" v="545" actId="478"/>
          <ac:picMkLst>
            <pc:docMk/>
            <pc:sldMk cId="1524077779" sldId="260"/>
            <ac:picMk id="7" creationId="{6314C98B-D1E0-4291-8DE1-BABBB730A23E}"/>
          </ac:picMkLst>
        </pc:picChg>
        <pc:picChg chg="add mod">
          <ac:chgData name="Ayshia Ranjitsingh" userId="1c3803fc-2943-4e64-aaed-d122dc9a3be9" providerId="ADAL" clId="{8AAEFA77-2F97-4D74-83B4-A94ED0E9E4CB}" dt="2025-03-13T19:19:07.167" v="3134" actId="1076"/>
          <ac:picMkLst>
            <pc:docMk/>
            <pc:sldMk cId="1524077779" sldId="260"/>
            <ac:picMk id="1026" creationId="{F28B37AE-2AC6-77CF-8E33-F1DF022F4950}"/>
          </ac:picMkLst>
        </pc:picChg>
        <pc:picChg chg="add mod">
          <ac:chgData name="Ayshia Ranjitsingh" userId="1c3803fc-2943-4e64-aaed-d122dc9a3be9" providerId="ADAL" clId="{8AAEFA77-2F97-4D74-83B4-A94ED0E9E4CB}" dt="2025-03-13T19:18:59.014" v="3132" actId="1076"/>
          <ac:picMkLst>
            <pc:docMk/>
            <pc:sldMk cId="1524077779" sldId="260"/>
            <ac:picMk id="1028" creationId="{7E3A4545-C48D-1D5A-35C3-E0BA122524C7}"/>
          </ac:picMkLst>
        </pc:picChg>
      </pc:sldChg>
      <pc:sldChg chg="addSp delSp modSp mod">
        <pc:chgData name="Ayshia Ranjitsingh" userId="1c3803fc-2943-4e64-aaed-d122dc9a3be9" providerId="ADAL" clId="{8AAEFA77-2F97-4D74-83B4-A94ED0E9E4CB}" dt="2025-03-14T00:31:16.039" v="4353" actId="20577"/>
        <pc:sldMkLst>
          <pc:docMk/>
          <pc:sldMk cId="3942404586" sldId="261"/>
        </pc:sldMkLst>
        <pc:spChg chg="del">
          <ac:chgData name="Ayshia Ranjitsingh" userId="1c3803fc-2943-4e64-aaed-d122dc9a3be9" providerId="ADAL" clId="{8AAEFA77-2F97-4D74-83B4-A94ED0E9E4CB}" dt="2025-03-13T19:20:20.395" v="3138" actId="478"/>
          <ac:spMkLst>
            <pc:docMk/>
            <pc:sldMk cId="3942404586" sldId="261"/>
            <ac:spMk id="6" creationId="{8C91167B-20F7-06CF-C799-1781AFE1F8B8}"/>
          </ac:spMkLst>
        </pc:spChg>
        <pc:spChg chg="add del mod">
          <ac:chgData name="Ayshia Ranjitsingh" userId="1c3803fc-2943-4e64-aaed-d122dc9a3be9" providerId="ADAL" clId="{8AAEFA77-2F97-4D74-83B4-A94ED0E9E4CB}" dt="2025-03-13T19:21:01.513" v="3174" actId="478"/>
          <ac:spMkLst>
            <pc:docMk/>
            <pc:sldMk cId="3942404586" sldId="261"/>
            <ac:spMk id="8" creationId="{7274B949-5C21-6127-D35B-7499F921501E}"/>
          </ac:spMkLst>
        </pc:spChg>
        <pc:spChg chg="add del mod">
          <ac:chgData name="Ayshia Ranjitsingh" userId="1c3803fc-2943-4e64-aaed-d122dc9a3be9" providerId="ADAL" clId="{8AAEFA77-2F97-4D74-83B4-A94ED0E9E4CB}" dt="2025-03-13T20:47:31.101" v="4219" actId="478"/>
          <ac:spMkLst>
            <pc:docMk/>
            <pc:sldMk cId="3942404586" sldId="261"/>
            <ac:spMk id="10" creationId="{17045422-3334-B935-E3DF-C360A573E1DA}"/>
          </ac:spMkLst>
        </pc:spChg>
        <pc:graphicFrameChg chg="add del mod modGraphic">
          <ac:chgData name="Ayshia Ranjitsingh" userId="1c3803fc-2943-4e64-aaed-d122dc9a3be9" providerId="ADAL" clId="{8AAEFA77-2F97-4D74-83B4-A94ED0E9E4CB}" dt="2025-03-13T20:46:48.659" v="4209" actId="478"/>
          <ac:graphicFrameMkLst>
            <pc:docMk/>
            <pc:sldMk cId="3942404586" sldId="261"/>
            <ac:graphicFrameMk id="9" creationId="{4A6B6F33-23FA-B0FE-EF12-7F52BB36799B}"/>
          </ac:graphicFrameMkLst>
        </pc:graphicFrameChg>
        <pc:graphicFrameChg chg="add mod modGraphic">
          <ac:chgData name="Ayshia Ranjitsingh" userId="1c3803fc-2943-4e64-aaed-d122dc9a3be9" providerId="ADAL" clId="{8AAEFA77-2F97-4D74-83B4-A94ED0E9E4CB}" dt="2025-03-14T00:31:16.039" v="4353" actId="20577"/>
          <ac:graphicFrameMkLst>
            <pc:docMk/>
            <pc:sldMk cId="3942404586" sldId="261"/>
            <ac:graphicFrameMk id="11" creationId="{E49E61F2-6AFB-B414-7522-9D0E9A4638A4}"/>
          </ac:graphicFrameMkLst>
        </pc:graphicFrameChg>
        <pc:picChg chg="del">
          <ac:chgData name="Ayshia Ranjitsingh" userId="1c3803fc-2943-4e64-aaed-d122dc9a3be9" providerId="ADAL" clId="{8AAEFA77-2F97-4D74-83B4-A94ED0E9E4CB}" dt="2025-03-12T22:24:24.969" v="544" actId="478"/>
          <ac:picMkLst>
            <pc:docMk/>
            <pc:sldMk cId="3942404586" sldId="261"/>
            <ac:picMk id="5" creationId="{0A74E1BB-B1CA-413B-8313-F68AA049A917}"/>
          </ac:picMkLst>
        </pc:picChg>
      </pc:sldChg>
      <pc:sldChg chg="addSp delSp modSp mod modClrScheme chgLayout">
        <pc:chgData name="Ayshia Ranjitsingh" userId="1c3803fc-2943-4e64-aaed-d122dc9a3be9" providerId="ADAL" clId="{8AAEFA77-2F97-4D74-83B4-A94ED0E9E4CB}" dt="2025-03-18T01:50:50.938" v="4391" actId="1440"/>
        <pc:sldMkLst>
          <pc:docMk/>
          <pc:sldMk cId="3922258044" sldId="262"/>
        </pc:sldMkLst>
        <pc:spChg chg="mod">
          <ac:chgData name="Ayshia Ranjitsingh" userId="1c3803fc-2943-4e64-aaed-d122dc9a3be9" providerId="ADAL" clId="{8AAEFA77-2F97-4D74-83B4-A94ED0E9E4CB}" dt="2025-03-18T01:49:16.624" v="4374" actId="26606"/>
          <ac:spMkLst>
            <pc:docMk/>
            <pc:sldMk cId="3922258044" sldId="262"/>
            <ac:spMk id="2" creationId="{F2153DD3-C27C-457D-ADDD-066D01CB95CA}"/>
          </ac:spMkLst>
        </pc:spChg>
        <pc:spChg chg="mod ord">
          <ac:chgData name="Ayshia Ranjitsingh" userId="1c3803fc-2943-4e64-aaed-d122dc9a3be9" providerId="ADAL" clId="{8AAEFA77-2F97-4D74-83B4-A94ED0E9E4CB}" dt="2025-03-18T01:49:16.624" v="4374" actId="26606"/>
          <ac:spMkLst>
            <pc:docMk/>
            <pc:sldMk cId="3922258044" sldId="262"/>
            <ac:spMk id="3" creationId="{385FA7C9-EC52-D609-0968-DD4291F20468}"/>
          </ac:spMkLst>
        </pc:spChg>
        <pc:spChg chg="mod">
          <ac:chgData name="Ayshia Ranjitsingh" userId="1c3803fc-2943-4e64-aaed-d122dc9a3be9" providerId="ADAL" clId="{8AAEFA77-2F97-4D74-83B4-A94ED0E9E4CB}" dt="2025-03-18T01:50:25.216" v="4387" actId="14100"/>
          <ac:spMkLst>
            <pc:docMk/>
            <pc:sldMk cId="3922258044" sldId="262"/>
            <ac:spMk id="6" creationId="{00CF5744-37BC-CB5E-ED64-82421B1065E5}"/>
          </ac:spMkLst>
        </pc:spChg>
        <pc:picChg chg="del">
          <ac:chgData name="Ayshia Ranjitsingh" userId="1c3803fc-2943-4e64-aaed-d122dc9a3be9" providerId="ADAL" clId="{8AAEFA77-2F97-4D74-83B4-A94ED0E9E4CB}" dt="2025-03-12T22:24:52.192" v="546" actId="478"/>
          <ac:picMkLst>
            <pc:docMk/>
            <pc:sldMk cId="3922258044" sldId="262"/>
            <ac:picMk id="5" creationId="{79AA3F49-E7A4-4660-84DA-0DC43809C2DB}"/>
          </ac:picMkLst>
        </pc:picChg>
        <pc:picChg chg="add mod">
          <ac:chgData name="Ayshia Ranjitsingh" userId="1c3803fc-2943-4e64-aaed-d122dc9a3be9" providerId="ADAL" clId="{8AAEFA77-2F97-4D74-83B4-A94ED0E9E4CB}" dt="2025-03-18T01:50:50.938" v="4391" actId="1440"/>
          <ac:picMkLst>
            <pc:docMk/>
            <pc:sldMk cId="3922258044" sldId="262"/>
            <ac:picMk id="1026" creationId="{3D809CAB-F74C-B3E4-0AB7-F578FA1FA743}"/>
          </ac:picMkLst>
        </pc:picChg>
      </pc:sldChg>
      <pc:sldChg chg="addSp delSp modSp mod">
        <pc:chgData name="Ayshia Ranjitsingh" userId="1c3803fc-2943-4e64-aaed-d122dc9a3be9" providerId="ADAL" clId="{8AAEFA77-2F97-4D74-83B4-A94ED0E9E4CB}" dt="2025-03-13T18:04:14.793" v="2835" actId="1076"/>
        <pc:sldMkLst>
          <pc:docMk/>
          <pc:sldMk cId="3140436231" sldId="263"/>
        </pc:sldMkLst>
        <pc:spChg chg="mod">
          <ac:chgData name="Ayshia Ranjitsingh" userId="1c3803fc-2943-4e64-aaed-d122dc9a3be9" providerId="ADAL" clId="{8AAEFA77-2F97-4D74-83B4-A94ED0E9E4CB}" dt="2025-03-12T22:26:48.321" v="581" actId="20577"/>
          <ac:spMkLst>
            <pc:docMk/>
            <pc:sldMk cId="3140436231" sldId="263"/>
            <ac:spMk id="2" creationId="{F2153DD3-C27C-457D-ADDD-066D01CB95CA}"/>
          </ac:spMkLst>
        </pc:spChg>
        <pc:spChg chg="add mod">
          <ac:chgData name="Ayshia Ranjitsingh" userId="1c3803fc-2943-4e64-aaed-d122dc9a3be9" providerId="ADAL" clId="{8AAEFA77-2F97-4D74-83B4-A94ED0E9E4CB}" dt="2025-03-13T18:04:14.793" v="2835" actId="1076"/>
          <ac:spMkLst>
            <pc:docMk/>
            <pc:sldMk cId="3140436231" sldId="263"/>
            <ac:spMk id="6" creationId="{E2339A2F-4324-DDAD-81E9-B83C2ED679A6}"/>
          </ac:spMkLst>
        </pc:spChg>
        <pc:graphicFrameChg chg="del">
          <ac:chgData name="Ayshia Ranjitsingh" userId="1c3803fc-2943-4e64-aaed-d122dc9a3be9" providerId="ADAL" clId="{8AAEFA77-2F97-4D74-83B4-A94ED0E9E4CB}" dt="2025-03-12T22:26:56.203" v="582" actId="478"/>
          <ac:graphicFrameMkLst>
            <pc:docMk/>
            <pc:sldMk cId="3140436231" sldId="263"/>
            <ac:graphicFrameMk id="4" creationId="{31F44B22-324B-4DE8-B32C-85312184904C}"/>
          </ac:graphicFrameMkLst>
        </pc:graphicFrameChg>
        <pc:picChg chg="del">
          <ac:chgData name="Ayshia Ranjitsingh" userId="1c3803fc-2943-4e64-aaed-d122dc9a3be9" providerId="ADAL" clId="{8AAEFA77-2F97-4D74-83B4-A94ED0E9E4CB}" dt="2025-03-12T22:26:43.857" v="560" actId="478"/>
          <ac:picMkLst>
            <pc:docMk/>
            <pc:sldMk cId="3140436231" sldId="263"/>
            <ac:picMk id="5" creationId="{BC7F4CA9-C0CE-4E72-97F6-F2A2156DD625}"/>
          </ac:picMkLst>
        </pc:picChg>
      </pc:sldChg>
      <pc:sldChg chg="delSp modSp mod">
        <pc:chgData name="Ayshia Ranjitsingh" userId="1c3803fc-2943-4e64-aaed-d122dc9a3be9" providerId="ADAL" clId="{8AAEFA77-2F97-4D74-83B4-A94ED0E9E4CB}" dt="2025-03-18T18:15:27.001" v="5569" actId="1076"/>
        <pc:sldMkLst>
          <pc:docMk/>
          <pc:sldMk cId="4210730122" sldId="264"/>
        </pc:sldMkLst>
        <pc:spChg chg="mod">
          <ac:chgData name="Ayshia Ranjitsingh" userId="1c3803fc-2943-4e64-aaed-d122dc9a3be9" providerId="ADAL" clId="{8AAEFA77-2F97-4D74-83B4-A94ED0E9E4CB}" dt="2025-03-18T18:15:00.477" v="5566" actId="2711"/>
          <ac:spMkLst>
            <pc:docMk/>
            <pc:sldMk cId="4210730122" sldId="264"/>
            <ac:spMk id="2" creationId="{F2153DD3-C27C-457D-ADDD-066D01CB95CA}"/>
          </ac:spMkLst>
        </pc:spChg>
        <pc:spChg chg="mod">
          <ac:chgData name="Ayshia Ranjitsingh" userId="1c3803fc-2943-4e64-aaed-d122dc9a3be9" providerId="ADAL" clId="{8AAEFA77-2F97-4D74-83B4-A94ED0E9E4CB}" dt="2025-03-18T18:15:27.001" v="5569" actId="1076"/>
          <ac:spMkLst>
            <pc:docMk/>
            <pc:sldMk cId="4210730122" sldId="264"/>
            <ac:spMk id="5" creationId="{9E619221-0E27-9FF9-D519-D05E3274263F}"/>
          </ac:spMkLst>
        </pc:spChg>
        <pc:graphicFrameChg chg="modGraphic">
          <ac:chgData name="Ayshia Ranjitsingh" userId="1c3803fc-2943-4e64-aaed-d122dc9a3be9" providerId="ADAL" clId="{8AAEFA77-2F97-4D74-83B4-A94ED0E9E4CB}" dt="2025-03-14T00:28:18.066" v="4294" actId="20577"/>
          <ac:graphicFrameMkLst>
            <pc:docMk/>
            <pc:sldMk cId="4210730122" sldId="264"/>
            <ac:graphicFrameMk id="4" creationId="{31F44B22-324B-4DE8-B32C-85312184904C}"/>
          </ac:graphicFrameMkLst>
        </pc:graphicFrameChg>
        <pc:picChg chg="del">
          <ac:chgData name="Ayshia Ranjitsingh" userId="1c3803fc-2943-4e64-aaed-d122dc9a3be9" providerId="ADAL" clId="{8AAEFA77-2F97-4D74-83B4-A94ED0E9E4CB}" dt="2025-03-12T22:36:51.857" v="2328" actId="478"/>
          <ac:picMkLst>
            <pc:docMk/>
            <pc:sldMk cId="4210730122" sldId="264"/>
            <ac:picMk id="5" creationId="{5DF9218C-81FD-4DF0-92B2-C386681A6996}"/>
          </ac:picMkLst>
        </pc:picChg>
      </pc:sldChg>
      <pc:sldChg chg="del">
        <pc:chgData name="Ayshia Ranjitsingh" userId="1c3803fc-2943-4e64-aaed-d122dc9a3be9" providerId="ADAL" clId="{8AAEFA77-2F97-4D74-83B4-A94ED0E9E4CB}" dt="2025-03-13T19:58:17.633" v="3466" actId="47"/>
        <pc:sldMkLst>
          <pc:docMk/>
          <pc:sldMk cId="671586438" sldId="265"/>
        </pc:sldMkLst>
      </pc:sldChg>
      <pc:sldChg chg="del">
        <pc:chgData name="Ayshia Ranjitsingh" userId="1c3803fc-2943-4e64-aaed-d122dc9a3be9" providerId="ADAL" clId="{8AAEFA77-2F97-4D74-83B4-A94ED0E9E4CB}" dt="2025-03-13T19:58:17.252" v="3465" actId="47"/>
        <pc:sldMkLst>
          <pc:docMk/>
          <pc:sldMk cId="853317139" sldId="266"/>
        </pc:sldMkLst>
      </pc:sldChg>
      <pc:sldChg chg="del">
        <pc:chgData name="Ayshia Ranjitsingh" userId="1c3803fc-2943-4e64-aaed-d122dc9a3be9" providerId="ADAL" clId="{8AAEFA77-2F97-4D74-83B4-A94ED0E9E4CB}" dt="2025-03-13T19:58:16.809" v="3464" actId="47"/>
        <pc:sldMkLst>
          <pc:docMk/>
          <pc:sldMk cId="3683279821" sldId="267"/>
        </pc:sldMkLst>
      </pc:sldChg>
      <pc:sldChg chg="addSp delSp modSp mod">
        <pc:chgData name="Ayshia Ranjitsingh" userId="1c3803fc-2943-4e64-aaed-d122dc9a3be9" providerId="ADAL" clId="{8AAEFA77-2F97-4D74-83B4-A94ED0E9E4CB}" dt="2025-03-13T18:02:40.887" v="2829" actId="255"/>
        <pc:sldMkLst>
          <pc:docMk/>
          <pc:sldMk cId="4133357780" sldId="268"/>
        </pc:sldMkLst>
        <pc:spChg chg="mod">
          <ac:chgData name="Ayshia Ranjitsingh" userId="1c3803fc-2943-4e64-aaed-d122dc9a3be9" providerId="ADAL" clId="{8AAEFA77-2F97-4D74-83B4-A94ED0E9E4CB}" dt="2025-03-12T22:07:31.718" v="153" actId="20577"/>
          <ac:spMkLst>
            <pc:docMk/>
            <pc:sldMk cId="4133357780" sldId="268"/>
            <ac:spMk id="2" creationId="{14D868B5-2F36-53AE-AD34-203F6F2F5F3B}"/>
          </ac:spMkLst>
        </pc:spChg>
        <pc:spChg chg="del">
          <ac:chgData name="Ayshia Ranjitsingh" userId="1c3803fc-2943-4e64-aaed-d122dc9a3be9" providerId="ADAL" clId="{8AAEFA77-2F97-4D74-83B4-A94ED0E9E4CB}" dt="2025-03-12T22:07:44.310" v="154"/>
          <ac:spMkLst>
            <pc:docMk/>
            <pc:sldMk cId="4133357780" sldId="268"/>
            <ac:spMk id="3" creationId="{AF866A8E-1038-2A1B-BCDE-A67278D38EB6}"/>
          </ac:spMkLst>
        </pc:spChg>
        <pc:graphicFrameChg chg="add mod modGraphic">
          <ac:chgData name="Ayshia Ranjitsingh" userId="1c3803fc-2943-4e64-aaed-d122dc9a3be9" providerId="ADAL" clId="{8AAEFA77-2F97-4D74-83B4-A94ED0E9E4CB}" dt="2025-03-13T18:02:40.887" v="2829" actId="255"/>
          <ac:graphicFrameMkLst>
            <pc:docMk/>
            <pc:sldMk cId="4133357780" sldId="268"/>
            <ac:graphicFrameMk id="4" creationId="{84050EBD-3375-7F8F-33AE-821330A158D8}"/>
          </ac:graphicFrameMkLst>
        </pc:graphicFrameChg>
      </pc:sldChg>
      <pc:sldChg chg="addSp delSp modSp mod modClrScheme chgLayout">
        <pc:chgData name="Ayshia Ranjitsingh" userId="1c3803fc-2943-4e64-aaed-d122dc9a3be9" providerId="ADAL" clId="{8AAEFA77-2F97-4D74-83B4-A94ED0E9E4CB}" dt="2025-03-13T19:19:22.100" v="3137" actId="26606"/>
        <pc:sldMkLst>
          <pc:docMk/>
          <pc:sldMk cId="3098922399" sldId="269"/>
        </pc:sldMkLst>
        <pc:spChg chg="mod">
          <ac:chgData name="Ayshia Ranjitsingh" userId="1c3803fc-2943-4e64-aaed-d122dc9a3be9" providerId="ADAL" clId="{8AAEFA77-2F97-4D74-83B4-A94ED0E9E4CB}" dt="2025-03-13T19:19:22.100" v="3137" actId="26606"/>
          <ac:spMkLst>
            <pc:docMk/>
            <pc:sldMk cId="3098922399" sldId="269"/>
            <ac:spMk id="2" creationId="{0FC466E1-00BF-5FC9-D16F-63D8966AB558}"/>
          </ac:spMkLst>
        </pc:spChg>
        <pc:spChg chg="add del mod">
          <ac:chgData name="Ayshia Ranjitsingh" userId="1c3803fc-2943-4e64-aaed-d122dc9a3be9" providerId="ADAL" clId="{8AAEFA77-2F97-4D74-83B4-A94ED0E9E4CB}" dt="2025-03-13T19:19:22.100" v="3137" actId="26606"/>
          <ac:spMkLst>
            <pc:docMk/>
            <pc:sldMk cId="3098922399" sldId="269"/>
            <ac:spMk id="3" creationId="{BA24510F-793C-AD82-C7D7-9BD0BBB6122A}"/>
          </ac:spMkLst>
        </pc:spChg>
        <pc:spChg chg="add del mod">
          <ac:chgData name="Ayshia Ranjitsingh" userId="1c3803fc-2943-4e64-aaed-d122dc9a3be9" providerId="ADAL" clId="{8AAEFA77-2F97-4D74-83B4-A94ED0E9E4CB}" dt="2025-03-12T22:09:15.141" v="320" actId="26606"/>
          <ac:spMkLst>
            <pc:docMk/>
            <pc:sldMk cId="3098922399" sldId="269"/>
            <ac:spMk id="9" creationId="{60153570-5D0E-44A8-8370-87DA06FF8EBF}"/>
          </ac:spMkLst>
        </pc:spChg>
        <pc:graphicFrameChg chg="add del mod">
          <ac:chgData name="Ayshia Ranjitsingh" userId="1c3803fc-2943-4e64-aaed-d122dc9a3be9" providerId="ADAL" clId="{8AAEFA77-2F97-4D74-83B4-A94ED0E9E4CB}" dt="2025-03-12T22:09:15.141" v="320" actId="26606"/>
          <ac:graphicFrameMkLst>
            <pc:docMk/>
            <pc:sldMk cId="3098922399" sldId="269"/>
            <ac:graphicFrameMk id="5" creationId="{3C5333DB-6B73-50AB-67A9-5BBBDD572C44}"/>
          </ac:graphicFrameMkLst>
        </pc:graphicFrameChg>
        <pc:graphicFrameChg chg="add del">
          <ac:chgData name="Ayshia Ranjitsingh" userId="1c3803fc-2943-4e64-aaed-d122dc9a3be9" providerId="ADAL" clId="{8AAEFA77-2F97-4D74-83B4-A94ED0E9E4CB}" dt="2025-03-13T19:19:22.084" v="3136" actId="26606"/>
          <ac:graphicFrameMkLst>
            <pc:docMk/>
            <pc:sldMk cId="3098922399" sldId="269"/>
            <ac:graphicFrameMk id="6" creationId="{ADC9DFB7-F7B2-8C4A-B680-F729D11E79C5}"/>
          </ac:graphicFrameMkLst>
        </pc:graphicFrameChg>
        <pc:graphicFrameChg chg="add">
          <ac:chgData name="Ayshia Ranjitsingh" userId="1c3803fc-2943-4e64-aaed-d122dc9a3be9" providerId="ADAL" clId="{8AAEFA77-2F97-4D74-83B4-A94ED0E9E4CB}" dt="2025-03-13T19:19:22.100" v="3137" actId="26606"/>
          <ac:graphicFrameMkLst>
            <pc:docMk/>
            <pc:sldMk cId="3098922399" sldId="269"/>
            <ac:graphicFrameMk id="8" creationId="{EA257E81-E34A-A1DB-B91E-B1D4310478AF}"/>
          </ac:graphicFrameMkLst>
        </pc:graphicFrameChg>
      </pc:sldChg>
      <pc:sldChg chg="delSp modSp mod">
        <pc:chgData name="Ayshia Ranjitsingh" userId="1c3803fc-2943-4e64-aaed-d122dc9a3be9" providerId="ADAL" clId="{8AAEFA77-2F97-4D74-83B4-A94ED0E9E4CB}" dt="2025-03-14T00:32:00.611" v="4356" actId="27636"/>
        <pc:sldMkLst>
          <pc:docMk/>
          <pc:sldMk cId="2532074265" sldId="270"/>
        </pc:sldMkLst>
        <pc:spChg chg="mod">
          <ac:chgData name="Ayshia Ranjitsingh" userId="1c3803fc-2943-4e64-aaed-d122dc9a3be9" providerId="ADAL" clId="{8AAEFA77-2F97-4D74-83B4-A94ED0E9E4CB}" dt="2025-03-12T22:25:29.532" v="554" actId="404"/>
          <ac:spMkLst>
            <pc:docMk/>
            <pc:sldMk cId="2532074265" sldId="270"/>
            <ac:spMk id="2" creationId="{F2153DD3-C27C-457D-ADDD-066D01CB95CA}"/>
          </ac:spMkLst>
        </pc:spChg>
        <pc:spChg chg="mod">
          <ac:chgData name="Ayshia Ranjitsingh" userId="1c3803fc-2943-4e64-aaed-d122dc9a3be9" providerId="ADAL" clId="{8AAEFA77-2F97-4D74-83B4-A94ED0E9E4CB}" dt="2025-03-14T00:32:00.611" v="4356" actId="27636"/>
          <ac:spMkLst>
            <pc:docMk/>
            <pc:sldMk cId="2532074265" sldId="270"/>
            <ac:spMk id="6" creationId="{00CF5744-37BC-CB5E-ED64-82421B1065E5}"/>
          </ac:spMkLst>
        </pc:spChg>
        <pc:picChg chg="del">
          <ac:chgData name="Ayshia Ranjitsingh" userId="1c3803fc-2943-4e64-aaed-d122dc9a3be9" providerId="ADAL" clId="{8AAEFA77-2F97-4D74-83B4-A94ED0E9E4CB}" dt="2025-03-12T22:25:04.255" v="547" actId="478"/>
          <ac:picMkLst>
            <pc:docMk/>
            <pc:sldMk cId="2532074265" sldId="270"/>
            <ac:picMk id="5" creationId="{79AA3F49-E7A4-4660-84DA-0DC43809C2DB}"/>
          </ac:picMkLst>
        </pc:picChg>
      </pc:sldChg>
      <pc:sldChg chg="delSp modSp mod">
        <pc:chgData name="Ayshia Ranjitsingh" userId="1c3803fc-2943-4e64-aaed-d122dc9a3be9" providerId="ADAL" clId="{8AAEFA77-2F97-4D74-83B4-A94ED0E9E4CB}" dt="2025-03-12T22:25:52.607" v="555" actId="113"/>
        <pc:sldMkLst>
          <pc:docMk/>
          <pc:sldMk cId="2137302587" sldId="271"/>
        </pc:sldMkLst>
        <pc:spChg chg="mod">
          <ac:chgData name="Ayshia Ranjitsingh" userId="1c3803fc-2943-4e64-aaed-d122dc9a3be9" providerId="ADAL" clId="{8AAEFA77-2F97-4D74-83B4-A94ED0E9E4CB}" dt="2025-03-12T22:25:14.979" v="550" actId="404"/>
          <ac:spMkLst>
            <pc:docMk/>
            <pc:sldMk cId="2137302587" sldId="271"/>
            <ac:spMk id="2" creationId="{F2153DD3-C27C-457D-ADDD-066D01CB95CA}"/>
          </ac:spMkLst>
        </pc:spChg>
        <pc:spChg chg="mod">
          <ac:chgData name="Ayshia Ranjitsingh" userId="1c3803fc-2943-4e64-aaed-d122dc9a3be9" providerId="ADAL" clId="{8AAEFA77-2F97-4D74-83B4-A94ED0E9E4CB}" dt="2025-03-12T22:25:52.607" v="555" actId="113"/>
          <ac:spMkLst>
            <pc:docMk/>
            <pc:sldMk cId="2137302587" sldId="271"/>
            <ac:spMk id="6" creationId="{00CF5744-37BC-CB5E-ED64-82421B1065E5}"/>
          </ac:spMkLst>
        </pc:spChg>
        <pc:picChg chg="del">
          <ac:chgData name="Ayshia Ranjitsingh" userId="1c3803fc-2943-4e64-aaed-d122dc9a3be9" providerId="ADAL" clId="{8AAEFA77-2F97-4D74-83B4-A94ED0E9E4CB}" dt="2025-03-12T22:25:10.052" v="548" actId="478"/>
          <ac:picMkLst>
            <pc:docMk/>
            <pc:sldMk cId="2137302587" sldId="271"/>
            <ac:picMk id="5" creationId="{79AA3F49-E7A4-4660-84DA-0DC43809C2DB}"/>
          </ac:picMkLst>
        </pc:picChg>
      </pc:sldChg>
      <pc:sldChg chg="addSp delSp modSp mod modClrScheme chgLayout">
        <pc:chgData name="Ayshia Ranjitsingh" userId="1c3803fc-2943-4e64-aaed-d122dc9a3be9" providerId="ADAL" clId="{8AAEFA77-2F97-4D74-83B4-A94ED0E9E4CB}" dt="2025-03-14T00:29:22.579" v="4301" actId="931"/>
        <pc:sldMkLst>
          <pc:docMk/>
          <pc:sldMk cId="738946832" sldId="272"/>
        </pc:sldMkLst>
        <pc:spChg chg="mod">
          <ac:chgData name="Ayshia Ranjitsingh" userId="1c3803fc-2943-4e64-aaed-d122dc9a3be9" providerId="ADAL" clId="{8AAEFA77-2F97-4D74-83B4-A94ED0E9E4CB}" dt="2025-03-14T00:29:21.995" v="4299" actId="26606"/>
          <ac:spMkLst>
            <pc:docMk/>
            <pc:sldMk cId="738946832" sldId="272"/>
            <ac:spMk id="2" creationId="{F2153DD3-C27C-457D-ADDD-066D01CB95CA}"/>
          </ac:spMkLst>
        </pc:spChg>
        <pc:spChg chg="mod">
          <ac:chgData name="Ayshia Ranjitsingh" userId="1c3803fc-2943-4e64-aaed-d122dc9a3be9" providerId="ADAL" clId="{8AAEFA77-2F97-4D74-83B4-A94ED0E9E4CB}" dt="2025-03-14T00:29:21.995" v="4299" actId="26606"/>
          <ac:spMkLst>
            <pc:docMk/>
            <pc:sldMk cId="738946832" sldId="272"/>
            <ac:spMk id="6" creationId="{00CF5744-37BC-CB5E-ED64-82421B1065E5}"/>
          </ac:spMkLst>
        </pc:spChg>
        <pc:spChg chg="add mod">
          <ac:chgData name="Ayshia Ranjitsingh" userId="1c3803fc-2943-4e64-aaed-d122dc9a3be9" providerId="ADAL" clId="{8AAEFA77-2F97-4D74-83B4-A94ED0E9E4CB}" dt="2025-03-14T00:29:22.579" v="4301" actId="931"/>
          <ac:spMkLst>
            <pc:docMk/>
            <pc:sldMk cId="738946832" sldId="272"/>
            <ac:spMk id="7" creationId="{34196C6A-1B3B-AE16-C15A-B60F047F476B}"/>
          </ac:spMkLst>
        </pc:spChg>
        <pc:picChg chg="add mod">
          <ac:chgData name="Ayshia Ranjitsingh" userId="1c3803fc-2943-4e64-aaed-d122dc9a3be9" providerId="ADAL" clId="{8AAEFA77-2F97-4D74-83B4-A94ED0E9E4CB}" dt="2025-03-14T00:29:22.579" v="4301" actId="931"/>
          <ac:picMkLst>
            <pc:docMk/>
            <pc:sldMk cId="738946832" sldId="272"/>
            <ac:picMk id="4" creationId="{BEA5E1E1-5F84-16D0-F1AB-7CB96D410A3C}"/>
          </ac:picMkLst>
        </pc:picChg>
        <pc:picChg chg="del">
          <ac:chgData name="Ayshia Ranjitsingh" userId="1c3803fc-2943-4e64-aaed-d122dc9a3be9" providerId="ADAL" clId="{8AAEFA77-2F97-4D74-83B4-A94ED0E9E4CB}" dt="2025-03-12T22:39:02.595" v="2480" actId="478"/>
          <ac:picMkLst>
            <pc:docMk/>
            <pc:sldMk cId="738946832" sldId="272"/>
            <ac:picMk id="5" creationId="{79AA3F49-E7A4-4660-84DA-0DC43809C2DB}"/>
          </ac:picMkLst>
        </pc:picChg>
      </pc:sldChg>
      <pc:sldChg chg="modSp new mod">
        <pc:chgData name="Ayshia Ranjitsingh" userId="1c3803fc-2943-4e64-aaed-d122dc9a3be9" providerId="ADAL" clId="{8AAEFA77-2F97-4D74-83B4-A94ED0E9E4CB}" dt="2025-03-13T18:37:50.099" v="2840" actId="14100"/>
        <pc:sldMkLst>
          <pc:docMk/>
          <pc:sldMk cId="2736465224" sldId="273"/>
        </pc:sldMkLst>
        <pc:spChg chg="mod">
          <ac:chgData name="Ayshia Ranjitsingh" userId="1c3803fc-2943-4e64-aaed-d122dc9a3be9" providerId="ADAL" clId="{8AAEFA77-2F97-4D74-83B4-A94ED0E9E4CB}" dt="2025-03-12T22:33:22.426" v="1902" actId="20577"/>
          <ac:spMkLst>
            <pc:docMk/>
            <pc:sldMk cId="2736465224" sldId="273"/>
            <ac:spMk id="2" creationId="{E7981D3A-8F1A-CCF5-6ED1-7476DC0E43E7}"/>
          </ac:spMkLst>
        </pc:spChg>
        <pc:spChg chg="mod">
          <ac:chgData name="Ayshia Ranjitsingh" userId="1c3803fc-2943-4e64-aaed-d122dc9a3be9" providerId="ADAL" clId="{8AAEFA77-2F97-4D74-83B4-A94ED0E9E4CB}" dt="2025-03-13T18:37:50.099" v="2840" actId="14100"/>
          <ac:spMkLst>
            <pc:docMk/>
            <pc:sldMk cId="2736465224" sldId="273"/>
            <ac:spMk id="3" creationId="{A1D22333-8673-0F7D-ED3C-13A9C4DB3282}"/>
          </ac:spMkLst>
        </pc:spChg>
      </pc:sldChg>
      <pc:sldChg chg="modSp new mod">
        <pc:chgData name="Ayshia Ranjitsingh" userId="1c3803fc-2943-4e64-aaed-d122dc9a3be9" providerId="ADAL" clId="{8AAEFA77-2F97-4D74-83B4-A94ED0E9E4CB}" dt="2025-03-12T22:52:16.086" v="2688" actId="20577"/>
        <pc:sldMkLst>
          <pc:docMk/>
          <pc:sldMk cId="2863099371" sldId="274"/>
        </pc:sldMkLst>
        <pc:spChg chg="mod">
          <ac:chgData name="Ayshia Ranjitsingh" userId="1c3803fc-2943-4e64-aaed-d122dc9a3be9" providerId="ADAL" clId="{8AAEFA77-2F97-4D74-83B4-A94ED0E9E4CB}" dt="2025-03-12T22:37:45.920" v="2342" actId="20577"/>
          <ac:spMkLst>
            <pc:docMk/>
            <pc:sldMk cId="2863099371" sldId="274"/>
            <ac:spMk id="2" creationId="{D8A42F4B-7B00-5B3A-CC2E-2DDF93CD108B}"/>
          </ac:spMkLst>
        </pc:spChg>
        <pc:spChg chg="mod">
          <ac:chgData name="Ayshia Ranjitsingh" userId="1c3803fc-2943-4e64-aaed-d122dc9a3be9" providerId="ADAL" clId="{8AAEFA77-2F97-4D74-83B4-A94ED0E9E4CB}" dt="2025-03-12T22:52:16.086" v="2688" actId="20577"/>
          <ac:spMkLst>
            <pc:docMk/>
            <pc:sldMk cId="2863099371" sldId="274"/>
            <ac:spMk id="3" creationId="{19FA64C4-47B0-98A7-3DFE-4A27B6D63F85}"/>
          </ac:spMkLst>
        </pc:spChg>
      </pc:sldChg>
      <pc:sldChg chg="modSp mod">
        <pc:chgData name="Ayshia Ranjitsingh" userId="1c3803fc-2943-4e64-aaed-d122dc9a3be9" providerId="ADAL" clId="{8AAEFA77-2F97-4D74-83B4-A94ED0E9E4CB}" dt="2025-03-18T18:37:48.058" v="5723" actId="20577"/>
        <pc:sldMkLst>
          <pc:docMk/>
          <pc:sldMk cId="3648243619" sldId="275"/>
        </pc:sldMkLst>
        <pc:spChg chg="mod">
          <ac:chgData name="Ayshia Ranjitsingh" userId="1c3803fc-2943-4e64-aaed-d122dc9a3be9" providerId="ADAL" clId="{8AAEFA77-2F97-4D74-83B4-A94ED0E9E4CB}" dt="2025-03-18T18:37:48.058" v="5723" actId="20577"/>
          <ac:spMkLst>
            <pc:docMk/>
            <pc:sldMk cId="3648243619" sldId="275"/>
            <ac:spMk id="6" creationId="{8C91167B-20F7-06CF-C799-1781AFE1F8B8}"/>
          </ac:spMkLst>
        </pc:spChg>
      </pc:sldChg>
      <pc:sldChg chg="modSp add del mod ord">
        <pc:chgData name="Ayshia Ranjitsingh" userId="1c3803fc-2943-4e64-aaed-d122dc9a3be9" providerId="ADAL" clId="{8AAEFA77-2F97-4D74-83B4-A94ED0E9E4CB}" dt="2025-03-18T18:27:31.982" v="5605" actId="47"/>
        <pc:sldMkLst>
          <pc:docMk/>
          <pc:sldMk cId="3541947001" sldId="276"/>
        </pc:sldMkLst>
        <pc:spChg chg="mod">
          <ac:chgData name="Ayshia Ranjitsingh" userId="1c3803fc-2943-4e64-aaed-d122dc9a3be9" providerId="ADAL" clId="{8AAEFA77-2F97-4D74-83B4-A94ED0E9E4CB}" dt="2025-03-13T20:37:39.100" v="3695" actId="20577"/>
          <ac:spMkLst>
            <pc:docMk/>
            <pc:sldMk cId="3541947001" sldId="276"/>
            <ac:spMk id="2" creationId="{F2153DD3-C27C-457D-ADDD-066D01CB95CA}"/>
          </ac:spMkLst>
        </pc:spChg>
        <pc:spChg chg="mod">
          <ac:chgData name="Ayshia Ranjitsingh" userId="1c3803fc-2943-4e64-aaed-d122dc9a3be9" providerId="ADAL" clId="{8AAEFA77-2F97-4D74-83B4-A94ED0E9E4CB}" dt="2025-03-18T18:26:31.316" v="5580" actId="21"/>
          <ac:spMkLst>
            <pc:docMk/>
            <pc:sldMk cId="3541947001" sldId="276"/>
            <ac:spMk id="5" creationId="{615F6726-001D-E4EA-EBA1-5AA48FE7B500}"/>
          </ac:spMkLst>
        </pc:spChg>
      </pc:sldChg>
      <pc:sldChg chg="modSp add mod">
        <pc:chgData name="Ayshia Ranjitsingh" userId="1c3803fc-2943-4e64-aaed-d122dc9a3be9" providerId="ADAL" clId="{8AAEFA77-2F97-4D74-83B4-A94ED0E9E4CB}" dt="2025-03-14T00:32:12.773" v="4360" actId="20577"/>
        <pc:sldMkLst>
          <pc:docMk/>
          <pc:sldMk cId="3676002079" sldId="277"/>
        </pc:sldMkLst>
        <pc:spChg chg="mod">
          <ac:chgData name="Ayshia Ranjitsingh" userId="1c3803fc-2943-4e64-aaed-d122dc9a3be9" providerId="ADAL" clId="{8AAEFA77-2F97-4D74-83B4-A94ED0E9E4CB}" dt="2025-03-14T00:32:12.773" v="4360" actId="20577"/>
          <ac:spMkLst>
            <pc:docMk/>
            <pc:sldMk cId="3676002079" sldId="277"/>
            <ac:spMk id="6" creationId="{00CF5744-37BC-CB5E-ED64-82421B1065E5}"/>
          </ac:spMkLst>
        </pc:spChg>
      </pc:sldChg>
      <pc:sldChg chg="modSp add mod">
        <pc:chgData name="Ayshia Ranjitsingh" userId="1c3803fc-2943-4e64-aaed-d122dc9a3be9" providerId="ADAL" clId="{8AAEFA77-2F97-4D74-83B4-A94ED0E9E4CB}" dt="2025-03-14T00:32:26.124" v="4363" actId="27636"/>
        <pc:sldMkLst>
          <pc:docMk/>
          <pc:sldMk cId="2159935344" sldId="278"/>
        </pc:sldMkLst>
        <pc:spChg chg="mod">
          <ac:chgData name="Ayshia Ranjitsingh" userId="1c3803fc-2943-4e64-aaed-d122dc9a3be9" providerId="ADAL" clId="{8AAEFA77-2F97-4D74-83B4-A94ED0E9E4CB}" dt="2025-03-14T00:32:26.124" v="4363" actId="27636"/>
          <ac:spMkLst>
            <pc:docMk/>
            <pc:sldMk cId="2159935344" sldId="278"/>
            <ac:spMk id="6" creationId="{00CF5744-37BC-CB5E-ED64-82421B1065E5}"/>
          </ac:spMkLst>
        </pc:spChg>
      </pc:sldChg>
      <pc:sldChg chg="add del">
        <pc:chgData name="Ayshia Ranjitsingh" userId="1c3803fc-2943-4e64-aaed-d122dc9a3be9" providerId="ADAL" clId="{8AAEFA77-2F97-4D74-83B4-A94ED0E9E4CB}" dt="2025-03-14T00:32:31.019" v="4364" actId="47"/>
        <pc:sldMkLst>
          <pc:docMk/>
          <pc:sldMk cId="1656180302" sldId="279"/>
        </pc:sldMkLst>
      </pc:sldChg>
      <pc:sldChg chg="modSp add mod">
        <pc:chgData name="Ayshia Ranjitsingh" userId="1c3803fc-2943-4e64-aaed-d122dc9a3be9" providerId="ADAL" clId="{8AAEFA77-2F97-4D74-83B4-A94ED0E9E4CB}" dt="2025-03-14T00:32:47.446" v="4367" actId="27636"/>
        <pc:sldMkLst>
          <pc:docMk/>
          <pc:sldMk cId="2825376580" sldId="279"/>
        </pc:sldMkLst>
        <pc:spChg chg="mod">
          <ac:chgData name="Ayshia Ranjitsingh" userId="1c3803fc-2943-4e64-aaed-d122dc9a3be9" providerId="ADAL" clId="{8AAEFA77-2F97-4D74-83B4-A94ED0E9E4CB}" dt="2025-03-14T00:32:47.446" v="4367" actId="27636"/>
          <ac:spMkLst>
            <pc:docMk/>
            <pc:sldMk cId="2825376580" sldId="279"/>
            <ac:spMk id="6" creationId="{00CF5744-37BC-CB5E-ED64-82421B1065E5}"/>
          </ac:spMkLst>
        </pc:spChg>
      </pc:sldChg>
      <pc:sldChg chg="modSp del mod">
        <pc:chgData name="Ayshia Ranjitsingh" userId="1c3803fc-2943-4e64-aaed-d122dc9a3be9" providerId="ADAL" clId="{8AAEFA77-2F97-4D74-83B4-A94ED0E9E4CB}" dt="2025-03-18T18:27:30.598" v="5604" actId="47"/>
        <pc:sldMkLst>
          <pc:docMk/>
          <pc:sldMk cId="2220728754" sldId="281"/>
        </pc:sldMkLst>
        <pc:spChg chg="mod">
          <ac:chgData name="Ayshia Ranjitsingh" userId="1c3803fc-2943-4e64-aaed-d122dc9a3be9" providerId="ADAL" clId="{8AAEFA77-2F97-4D74-83B4-A94ED0E9E4CB}" dt="2025-03-18T18:26:16.551" v="5575" actId="21"/>
          <ac:spMkLst>
            <pc:docMk/>
            <pc:sldMk cId="2220728754" sldId="281"/>
            <ac:spMk id="5" creationId="{615F6726-001D-E4EA-EBA1-5AA48FE7B500}"/>
          </ac:spMkLst>
        </pc:spChg>
        <pc:picChg chg="mod">
          <ac:chgData name="Ayshia Ranjitsingh" userId="1c3803fc-2943-4e64-aaed-d122dc9a3be9" providerId="ADAL" clId="{8AAEFA77-2F97-4D74-83B4-A94ED0E9E4CB}" dt="2025-03-18T18:25:42.288" v="5572" actId="1076"/>
          <ac:picMkLst>
            <pc:docMk/>
            <pc:sldMk cId="2220728754" sldId="281"/>
            <ac:picMk id="1026" creationId="{F28B37AE-2AC6-77CF-8E33-F1DF022F4950}"/>
          </ac:picMkLst>
        </pc:picChg>
        <pc:picChg chg="mod">
          <ac:chgData name="Ayshia Ranjitsingh" userId="1c3803fc-2943-4e64-aaed-d122dc9a3be9" providerId="ADAL" clId="{8AAEFA77-2F97-4D74-83B4-A94ED0E9E4CB}" dt="2025-03-18T18:26:03.150" v="5574" actId="1076"/>
          <ac:picMkLst>
            <pc:docMk/>
            <pc:sldMk cId="2220728754" sldId="281"/>
            <ac:picMk id="1028" creationId="{7E3A4545-C48D-1D5A-35C3-E0BA122524C7}"/>
          </ac:picMkLst>
        </pc:picChg>
      </pc:sldChg>
      <pc:sldChg chg="modSp mod">
        <pc:chgData name="Ayshia Ranjitsingh" userId="1c3803fc-2943-4e64-aaed-d122dc9a3be9" providerId="ADAL" clId="{8AAEFA77-2F97-4D74-83B4-A94ED0E9E4CB}" dt="2025-03-18T18:35:50.785" v="5703" actId="1076"/>
        <pc:sldMkLst>
          <pc:docMk/>
          <pc:sldMk cId="1903077278" sldId="282"/>
        </pc:sldMkLst>
        <pc:spChg chg="mod">
          <ac:chgData name="Ayshia Ranjitsingh" userId="1c3803fc-2943-4e64-aaed-d122dc9a3be9" providerId="ADAL" clId="{8AAEFA77-2F97-4D74-83B4-A94ED0E9E4CB}" dt="2025-03-18T18:35:50.785" v="5703" actId="1076"/>
          <ac:spMkLst>
            <pc:docMk/>
            <pc:sldMk cId="1903077278" sldId="282"/>
            <ac:spMk id="5" creationId="{615F6726-001D-E4EA-EBA1-5AA48FE7B500}"/>
          </ac:spMkLst>
        </pc:spChg>
        <pc:picChg chg="mod">
          <ac:chgData name="Ayshia Ranjitsingh" userId="1c3803fc-2943-4e64-aaed-d122dc9a3be9" providerId="ADAL" clId="{8AAEFA77-2F97-4D74-83B4-A94ED0E9E4CB}" dt="2025-03-18T18:25:19.283" v="5570" actId="1076"/>
          <ac:picMkLst>
            <pc:docMk/>
            <pc:sldMk cId="1903077278" sldId="282"/>
            <ac:picMk id="1026" creationId="{F28B37AE-2AC6-77CF-8E33-F1DF022F4950}"/>
          </ac:picMkLst>
        </pc:picChg>
        <pc:picChg chg="mod">
          <ac:chgData name="Ayshia Ranjitsingh" userId="1c3803fc-2943-4e64-aaed-d122dc9a3be9" providerId="ADAL" clId="{8AAEFA77-2F97-4D74-83B4-A94ED0E9E4CB}" dt="2025-03-18T18:31:30.634" v="5669" actId="1076"/>
          <ac:picMkLst>
            <pc:docMk/>
            <pc:sldMk cId="1903077278" sldId="282"/>
            <ac:picMk id="1028" creationId="{7E3A4545-C48D-1D5A-35C3-E0BA122524C7}"/>
          </ac:picMkLst>
        </pc:picChg>
      </pc:sldChg>
      <pc:sldChg chg="modSp del mod">
        <pc:chgData name="Ayshia Ranjitsingh" userId="1c3803fc-2943-4e64-aaed-d122dc9a3be9" providerId="ADAL" clId="{8AAEFA77-2F97-4D74-83B4-A94ED0E9E4CB}" dt="2025-03-18T18:27:32.566" v="5606" actId="47"/>
        <pc:sldMkLst>
          <pc:docMk/>
          <pc:sldMk cId="1541188942" sldId="283"/>
        </pc:sldMkLst>
        <pc:spChg chg="mod">
          <ac:chgData name="Ayshia Ranjitsingh" userId="1c3803fc-2943-4e64-aaed-d122dc9a3be9" providerId="ADAL" clId="{8AAEFA77-2F97-4D74-83B4-A94ED0E9E4CB}" dt="2025-03-18T18:26:42.251" v="5583" actId="21"/>
          <ac:spMkLst>
            <pc:docMk/>
            <pc:sldMk cId="1541188942" sldId="283"/>
            <ac:spMk id="5" creationId="{615F6726-001D-E4EA-EBA1-5AA48FE7B500}"/>
          </ac:spMkLst>
        </pc:spChg>
      </pc:sldChg>
      <pc:sldChg chg="modSp mod">
        <pc:chgData name="Ayshia Ranjitsingh" userId="1c3803fc-2943-4e64-aaed-d122dc9a3be9" providerId="ADAL" clId="{8AAEFA77-2F97-4D74-83B4-A94ED0E9E4CB}" dt="2025-03-18T18:14:05.616" v="5565" actId="20577"/>
        <pc:sldMkLst>
          <pc:docMk/>
          <pc:sldMk cId="2767908392" sldId="297"/>
        </pc:sldMkLst>
        <pc:spChg chg="mod">
          <ac:chgData name="Ayshia Ranjitsingh" userId="1c3803fc-2943-4e64-aaed-d122dc9a3be9" providerId="ADAL" clId="{8AAEFA77-2F97-4D74-83B4-A94ED0E9E4CB}" dt="2025-03-18T18:14:05.616" v="5565" actId="20577"/>
          <ac:spMkLst>
            <pc:docMk/>
            <pc:sldMk cId="2767908392" sldId="297"/>
            <ac:spMk id="12" creationId="{D5A59B4E-B7FE-56B8-89FC-994FDE7655A7}"/>
          </ac:spMkLst>
        </pc:spChg>
      </pc:sldChg>
      <pc:sldChg chg="addSp modSp new mod">
        <pc:chgData name="Ayshia Ranjitsingh" userId="1c3803fc-2943-4e64-aaed-d122dc9a3be9" providerId="ADAL" clId="{8AAEFA77-2F97-4D74-83B4-A94ED0E9E4CB}" dt="2025-03-18T01:59:58.906" v="5491" actId="1076"/>
        <pc:sldMkLst>
          <pc:docMk/>
          <pc:sldMk cId="1704178868" sldId="298"/>
        </pc:sldMkLst>
        <pc:spChg chg="mod">
          <ac:chgData name="Ayshia Ranjitsingh" userId="1c3803fc-2943-4e64-aaed-d122dc9a3be9" providerId="ADAL" clId="{8AAEFA77-2F97-4D74-83B4-A94ED0E9E4CB}" dt="2025-03-18T01:57:45.926" v="5450" actId="1076"/>
          <ac:spMkLst>
            <pc:docMk/>
            <pc:sldMk cId="1704178868" sldId="298"/>
            <ac:spMk id="2" creationId="{86BE6C5E-51EA-0536-DD28-EECE0247F985}"/>
          </ac:spMkLst>
        </pc:spChg>
        <pc:spChg chg="mod">
          <ac:chgData name="Ayshia Ranjitsingh" userId="1c3803fc-2943-4e64-aaed-d122dc9a3be9" providerId="ADAL" clId="{8AAEFA77-2F97-4D74-83B4-A94ED0E9E4CB}" dt="2025-03-18T01:59:42.291" v="5490" actId="20577"/>
          <ac:spMkLst>
            <pc:docMk/>
            <pc:sldMk cId="1704178868" sldId="298"/>
            <ac:spMk id="3" creationId="{445D5369-628B-2FCA-8298-88CCAF94AE9B}"/>
          </ac:spMkLst>
        </pc:spChg>
        <pc:graphicFrameChg chg="add mod modGraphic">
          <ac:chgData name="Ayshia Ranjitsingh" userId="1c3803fc-2943-4e64-aaed-d122dc9a3be9" providerId="ADAL" clId="{8AAEFA77-2F97-4D74-83B4-A94ED0E9E4CB}" dt="2025-03-18T01:59:58.906" v="5491" actId="1076"/>
          <ac:graphicFrameMkLst>
            <pc:docMk/>
            <pc:sldMk cId="1704178868" sldId="298"/>
            <ac:graphicFrameMk id="5" creationId="{EBF8E455-E670-1730-3DBC-3D2D653E00B0}"/>
          </ac:graphicFrameMkLst>
        </pc:graphicFrameChg>
      </pc:sldChg>
      <pc:sldChg chg="modSp new del mod">
        <pc:chgData name="Ayshia Ranjitsingh" userId="1c3803fc-2943-4e64-aaed-d122dc9a3be9" providerId="ADAL" clId="{8AAEFA77-2F97-4D74-83B4-A94ED0E9E4CB}" dt="2025-03-18T18:29:23.986" v="5664" actId="47"/>
        <pc:sldMkLst>
          <pc:docMk/>
          <pc:sldMk cId="4128199607" sldId="299"/>
        </pc:sldMkLst>
        <pc:spChg chg="mod">
          <ac:chgData name="Ayshia Ranjitsingh" userId="1c3803fc-2943-4e64-aaed-d122dc9a3be9" providerId="ADAL" clId="{8AAEFA77-2F97-4D74-83B4-A94ED0E9E4CB}" dt="2025-03-18T18:29:04.023" v="5630" actId="21"/>
          <ac:spMkLst>
            <pc:docMk/>
            <pc:sldMk cId="4128199607" sldId="299"/>
            <ac:spMk id="3" creationId="{7CF41246-5ADC-FEDB-C860-4EEBD7893881}"/>
          </ac:spMkLst>
        </pc:spChg>
      </pc:sldChg>
      <pc:sldChg chg="modSp add mod">
        <pc:chgData name="Ayshia Ranjitsingh" userId="1c3803fc-2943-4e64-aaed-d122dc9a3be9" providerId="ADAL" clId="{8AAEFA77-2F97-4D74-83B4-A94ED0E9E4CB}" dt="2025-03-18T18:31:50.573" v="5671" actId="1076"/>
        <pc:sldMkLst>
          <pc:docMk/>
          <pc:sldMk cId="1399867498" sldId="300"/>
        </pc:sldMkLst>
        <pc:spChg chg="mod">
          <ac:chgData name="Ayshia Ranjitsingh" userId="1c3803fc-2943-4e64-aaed-d122dc9a3be9" providerId="ADAL" clId="{8AAEFA77-2F97-4D74-83B4-A94ED0E9E4CB}" dt="2025-03-18T18:31:50.573" v="5671" actId="1076"/>
          <ac:spMkLst>
            <pc:docMk/>
            <pc:sldMk cId="1399867498" sldId="300"/>
            <ac:spMk id="5" creationId="{615F6726-001D-E4EA-EBA1-5AA48FE7B500}"/>
          </ac:spMkLst>
        </pc:spChg>
        <pc:picChg chg="mod">
          <ac:chgData name="Ayshia Ranjitsingh" userId="1c3803fc-2943-4e64-aaed-d122dc9a3be9" providerId="ADAL" clId="{8AAEFA77-2F97-4D74-83B4-A94ED0E9E4CB}" dt="2025-03-18T18:31:34.194" v="5670" actId="1076"/>
          <ac:picMkLst>
            <pc:docMk/>
            <pc:sldMk cId="1399867498" sldId="300"/>
            <ac:picMk id="1028" creationId="{7E3A4545-C48D-1D5A-35C3-E0BA122524C7}"/>
          </ac:picMkLst>
        </pc:picChg>
      </pc:sldChg>
      <pc:sldChg chg="modSp add mod">
        <pc:chgData name="Ayshia Ranjitsingh" userId="1c3803fc-2943-4e64-aaed-d122dc9a3be9" providerId="ADAL" clId="{8AAEFA77-2F97-4D74-83B4-A94ED0E9E4CB}" dt="2025-03-18T18:34:21.747" v="5674" actId="1076"/>
        <pc:sldMkLst>
          <pc:docMk/>
          <pc:sldMk cId="809838476" sldId="301"/>
        </pc:sldMkLst>
        <pc:spChg chg="mod">
          <ac:chgData name="Ayshia Ranjitsingh" userId="1c3803fc-2943-4e64-aaed-d122dc9a3be9" providerId="ADAL" clId="{8AAEFA77-2F97-4D74-83B4-A94ED0E9E4CB}" dt="2025-03-18T18:34:21.747" v="5674" actId="1076"/>
          <ac:spMkLst>
            <pc:docMk/>
            <pc:sldMk cId="809838476" sldId="301"/>
            <ac:spMk id="5" creationId="{615F6726-001D-E4EA-EBA1-5AA48FE7B500}"/>
          </ac:spMkLst>
        </pc:spChg>
        <pc:picChg chg="mod">
          <ac:chgData name="Ayshia Ranjitsingh" userId="1c3803fc-2943-4e64-aaed-d122dc9a3be9" providerId="ADAL" clId="{8AAEFA77-2F97-4D74-83B4-A94ED0E9E4CB}" dt="2025-03-18T18:32:02.030" v="5672" actId="1076"/>
          <ac:picMkLst>
            <pc:docMk/>
            <pc:sldMk cId="809838476" sldId="301"/>
            <ac:picMk id="1028" creationId="{7E3A4545-C48D-1D5A-35C3-E0BA122524C7}"/>
          </ac:picMkLst>
        </pc:picChg>
      </pc:sldChg>
      <pc:sldChg chg="modSp add mod">
        <pc:chgData name="Ayshia Ranjitsingh" userId="1c3803fc-2943-4e64-aaed-d122dc9a3be9" providerId="ADAL" clId="{8AAEFA77-2F97-4D74-83B4-A94ED0E9E4CB}" dt="2025-03-18T18:37:25.858" v="5713" actId="1076"/>
        <pc:sldMkLst>
          <pc:docMk/>
          <pc:sldMk cId="2387513339" sldId="302"/>
        </pc:sldMkLst>
        <pc:spChg chg="mod">
          <ac:chgData name="Ayshia Ranjitsingh" userId="1c3803fc-2943-4e64-aaed-d122dc9a3be9" providerId="ADAL" clId="{8AAEFA77-2F97-4D74-83B4-A94ED0E9E4CB}" dt="2025-03-18T18:36:50.225" v="5710" actId="1076"/>
          <ac:spMkLst>
            <pc:docMk/>
            <pc:sldMk cId="2387513339" sldId="302"/>
            <ac:spMk id="5" creationId="{615F6726-001D-E4EA-EBA1-5AA48FE7B500}"/>
          </ac:spMkLst>
        </pc:spChg>
        <pc:picChg chg="mod">
          <ac:chgData name="Ayshia Ranjitsingh" userId="1c3803fc-2943-4e64-aaed-d122dc9a3be9" providerId="ADAL" clId="{8AAEFA77-2F97-4D74-83B4-A94ED0E9E4CB}" dt="2025-03-18T18:37:25.858" v="5713" actId="1076"/>
          <ac:picMkLst>
            <pc:docMk/>
            <pc:sldMk cId="2387513339" sldId="302"/>
            <ac:picMk id="1028" creationId="{7E3A4545-C48D-1D5A-35C3-E0BA122524C7}"/>
          </ac:picMkLst>
        </pc:picChg>
      </pc:sldChg>
      <pc:sldChg chg="modSp add mod">
        <pc:chgData name="Ayshia Ranjitsingh" userId="1c3803fc-2943-4e64-aaed-d122dc9a3be9" providerId="ADAL" clId="{8AAEFA77-2F97-4D74-83B4-A94ED0E9E4CB}" dt="2025-03-18T18:37:11.107" v="5712" actId="1076"/>
        <pc:sldMkLst>
          <pc:docMk/>
          <pc:sldMk cId="4134974684" sldId="303"/>
        </pc:sldMkLst>
        <pc:spChg chg="mod">
          <ac:chgData name="Ayshia Ranjitsingh" userId="1c3803fc-2943-4e64-aaed-d122dc9a3be9" providerId="ADAL" clId="{8AAEFA77-2F97-4D74-83B4-A94ED0E9E4CB}" dt="2025-03-18T18:29:18.754" v="5663" actId="20577"/>
          <ac:spMkLst>
            <pc:docMk/>
            <pc:sldMk cId="4134974684" sldId="303"/>
            <ac:spMk id="2" creationId="{F2153DD3-C27C-457D-ADDD-066D01CB95CA}"/>
          </ac:spMkLst>
        </pc:spChg>
        <pc:spChg chg="mod">
          <ac:chgData name="Ayshia Ranjitsingh" userId="1c3803fc-2943-4e64-aaed-d122dc9a3be9" providerId="ADAL" clId="{8AAEFA77-2F97-4D74-83B4-A94ED0E9E4CB}" dt="2025-03-18T18:37:11.107" v="5712" actId="1076"/>
          <ac:spMkLst>
            <pc:docMk/>
            <pc:sldMk cId="4134974684" sldId="303"/>
            <ac:spMk id="5" creationId="{615F6726-001D-E4EA-EBA1-5AA48FE7B500}"/>
          </ac:spMkLst>
        </pc:spChg>
        <pc:picChg chg="mod">
          <ac:chgData name="Ayshia Ranjitsingh" userId="1c3803fc-2943-4e64-aaed-d122dc9a3be9" providerId="ADAL" clId="{8AAEFA77-2F97-4D74-83B4-A94ED0E9E4CB}" dt="2025-03-18T18:31:21.567" v="5668" actId="1076"/>
          <ac:picMkLst>
            <pc:docMk/>
            <pc:sldMk cId="4134974684" sldId="303"/>
            <ac:picMk id="1028" creationId="{7E3A4545-C48D-1D5A-35C3-E0BA122524C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8AB58-1755-46E7-AFA1-828B9DD47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B25169-04F4-48BE-A2D6-067203254530}">
      <dgm:prSet/>
      <dgm:spPr/>
      <dgm:t>
        <a:bodyPr/>
        <a:lstStyle/>
        <a:p>
          <a:r>
            <a:rPr lang="en-US" dirty="0"/>
            <a:t>Terms</a:t>
          </a:r>
        </a:p>
      </dgm:t>
    </dgm:pt>
    <dgm:pt modelId="{780E8B9A-D641-4B98-BA16-AA0E8AB1C2A7}" type="parTrans" cxnId="{9FA39D13-9EF4-47AF-B590-E138BABAA84F}">
      <dgm:prSet/>
      <dgm:spPr/>
      <dgm:t>
        <a:bodyPr/>
        <a:lstStyle/>
        <a:p>
          <a:endParaRPr lang="en-US"/>
        </a:p>
      </dgm:t>
    </dgm:pt>
    <dgm:pt modelId="{01A89C09-07EB-48A1-8791-D0C9C062A01D}" type="sibTrans" cxnId="{9FA39D13-9EF4-47AF-B590-E138BABAA84F}">
      <dgm:prSet/>
      <dgm:spPr/>
      <dgm:t>
        <a:bodyPr/>
        <a:lstStyle/>
        <a:p>
          <a:endParaRPr lang="en-US"/>
        </a:p>
      </dgm:t>
    </dgm:pt>
    <dgm:pt modelId="{DB992D20-EC24-4245-AE56-438F001379CD}">
      <dgm:prSet custT="1"/>
      <dgm:spPr/>
      <dgm:t>
        <a:bodyPr/>
        <a:lstStyle/>
        <a:p>
          <a:r>
            <a:rPr lang="en-US" sz="1900" dirty="0"/>
            <a:t>School Meal Regulations</a:t>
          </a:r>
        </a:p>
      </dgm:t>
    </dgm:pt>
    <dgm:pt modelId="{C6B87D25-FCE3-4E8B-9E19-8792ED16A283}" type="parTrans" cxnId="{CA04ED18-12FB-449E-B15B-98095C94A0C2}">
      <dgm:prSet/>
      <dgm:spPr/>
      <dgm:t>
        <a:bodyPr/>
        <a:lstStyle/>
        <a:p>
          <a:endParaRPr lang="en-US"/>
        </a:p>
      </dgm:t>
    </dgm:pt>
    <dgm:pt modelId="{D97BCC51-4FC9-4379-81E3-2B4F5662B261}" type="sibTrans" cxnId="{CA04ED18-12FB-449E-B15B-98095C94A0C2}">
      <dgm:prSet/>
      <dgm:spPr/>
      <dgm:t>
        <a:bodyPr/>
        <a:lstStyle/>
        <a:p>
          <a:endParaRPr lang="en-US"/>
        </a:p>
      </dgm:t>
    </dgm:pt>
    <dgm:pt modelId="{14A2709B-C50B-484C-BE79-C33D11AE9CDB}">
      <dgm:prSet/>
      <dgm:spPr/>
      <dgm:t>
        <a:bodyPr/>
        <a:lstStyle/>
        <a:p>
          <a:r>
            <a:rPr lang="en-US" dirty="0"/>
            <a:t>What are the SBP and NSLP?</a:t>
          </a:r>
        </a:p>
      </dgm:t>
    </dgm:pt>
    <dgm:pt modelId="{70FA87B2-7BED-4BBA-A218-0511F2FE4DD5}" type="parTrans" cxnId="{D70C82AC-67BA-4E63-95E8-220B8C1D1B2F}">
      <dgm:prSet/>
      <dgm:spPr/>
      <dgm:t>
        <a:bodyPr/>
        <a:lstStyle/>
        <a:p>
          <a:endParaRPr lang="en-US"/>
        </a:p>
      </dgm:t>
    </dgm:pt>
    <dgm:pt modelId="{F7BF89EA-DBA3-463F-829B-6894A1B11021}" type="sibTrans" cxnId="{D70C82AC-67BA-4E63-95E8-220B8C1D1B2F}">
      <dgm:prSet/>
      <dgm:spPr/>
      <dgm:t>
        <a:bodyPr/>
        <a:lstStyle/>
        <a:p>
          <a:endParaRPr lang="en-US"/>
        </a:p>
      </dgm:t>
    </dgm:pt>
    <dgm:pt modelId="{4A390EA9-45DE-41D3-855D-AB478B96907D}">
      <dgm:prSet/>
      <dgm:spPr/>
      <dgm:t>
        <a:bodyPr/>
        <a:lstStyle/>
        <a:p>
          <a:r>
            <a:rPr lang="en-US" dirty="0"/>
            <a:t>Meal Pattern Requirements – Basics</a:t>
          </a:r>
        </a:p>
      </dgm:t>
    </dgm:pt>
    <dgm:pt modelId="{093B31AC-E6A3-4F23-A57C-C39E85735FFA}" type="parTrans" cxnId="{E3D1219F-749E-4FC9-AA3C-8B81FC81C9B2}">
      <dgm:prSet/>
      <dgm:spPr/>
      <dgm:t>
        <a:bodyPr/>
        <a:lstStyle/>
        <a:p>
          <a:endParaRPr lang="en-US"/>
        </a:p>
      </dgm:t>
    </dgm:pt>
    <dgm:pt modelId="{05849AD7-0E7E-42D9-8592-1222841D82A3}" type="sibTrans" cxnId="{E3D1219F-749E-4FC9-AA3C-8B81FC81C9B2}">
      <dgm:prSet/>
      <dgm:spPr/>
      <dgm:t>
        <a:bodyPr/>
        <a:lstStyle/>
        <a:p>
          <a:endParaRPr lang="en-US"/>
        </a:p>
      </dgm:t>
    </dgm:pt>
    <dgm:pt modelId="{C5B9FCB9-0192-43B9-AE10-808A7C8717A9}">
      <dgm:prSet/>
      <dgm:spPr/>
      <dgm:t>
        <a:bodyPr/>
        <a:lstStyle/>
        <a:p>
          <a:r>
            <a:rPr lang="en-US" dirty="0"/>
            <a:t>Meal Pattern Requirements - Components</a:t>
          </a:r>
        </a:p>
      </dgm:t>
    </dgm:pt>
    <dgm:pt modelId="{C0664403-D080-425C-BD68-96EC074F9E66}" type="parTrans" cxnId="{245126DB-2C32-4AB8-B7EC-074593CE0060}">
      <dgm:prSet/>
      <dgm:spPr/>
      <dgm:t>
        <a:bodyPr/>
        <a:lstStyle/>
        <a:p>
          <a:endParaRPr lang="en-US"/>
        </a:p>
      </dgm:t>
    </dgm:pt>
    <dgm:pt modelId="{721370B4-CC5C-440A-9110-EFBB2BA3D046}" type="sibTrans" cxnId="{245126DB-2C32-4AB8-B7EC-074593CE0060}">
      <dgm:prSet/>
      <dgm:spPr/>
      <dgm:t>
        <a:bodyPr/>
        <a:lstStyle/>
        <a:p>
          <a:endParaRPr lang="en-US"/>
        </a:p>
      </dgm:t>
    </dgm:pt>
    <dgm:pt modelId="{C3248B81-B30A-4471-8DFB-6733468D9454}">
      <dgm:prSet/>
      <dgm:spPr/>
      <dgm:t>
        <a:bodyPr/>
        <a:lstStyle/>
        <a:p>
          <a:r>
            <a:rPr lang="en-US" dirty="0"/>
            <a:t>Examples of Reimbursable Meals</a:t>
          </a:r>
        </a:p>
      </dgm:t>
    </dgm:pt>
    <dgm:pt modelId="{6C905881-07D7-4930-8BCA-DFF770A839D1}" type="parTrans" cxnId="{4C6C9B71-8920-4AB3-B1DF-F72695DC0D4F}">
      <dgm:prSet/>
      <dgm:spPr/>
      <dgm:t>
        <a:bodyPr/>
        <a:lstStyle/>
        <a:p>
          <a:endParaRPr lang="en-US"/>
        </a:p>
      </dgm:t>
    </dgm:pt>
    <dgm:pt modelId="{A8A4788A-A6C2-4A11-A290-33AD167819E3}" type="sibTrans" cxnId="{4C6C9B71-8920-4AB3-B1DF-F72695DC0D4F}">
      <dgm:prSet/>
      <dgm:spPr/>
      <dgm:t>
        <a:bodyPr/>
        <a:lstStyle/>
        <a:p>
          <a:endParaRPr lang="en-US"/>
        </a:p>
      </dgm:t>
    </dgm:pt>
    <dgm:pt modelId="{35FD6EB7-751F-412E-AC7D-074C5E9F6C9C}">
      <dgm:prSet/>
      <dgm:spPr/>
      <dgm:t>
        <a:bodyPr/>
        <a:lstStyle/>
        <a:p>
          <a:r>
            <a:rPr lang="en-US" dirty="0"/>
            <a:t>Additional Resources</a:t>
          </a:r>
        </a:p>
      </dgm:t>
    </dgm:pt>
    <dgm:pt modelId="{FA7E2803-42A8-44D6-B07D-1123C7E80FAD}" type="parTrans" cxnId="{5FB17581-2956-408F-B048-E80ADA2C532A}">
      <dgm:prSet/>
      <dgm:spPr/>
      <dgm:t>
        <a:bodyPr/>
        <a:lstStyle/>
        <a:p>
          <a:endParaRPr lang="en-US"/>
        </a:p>
      </dgm:t>
    </dgm:pt>
    <dgm:pt modelId="{5F328A43-EEF8-480B-899B-4AC9A0B0C091}" type="sibTrans" cxnId="{5FB17581-2956-408F-B048-E80ADA2C532A}">
      <dgm:prSet/>
      <dgm:spPr/>
      <dgm:t>
        <a:bodyPr/>
        <a:lstStyle/>
        <a:p>
          <a:endParaRPr lang="en-US"/>
        </a:p>
      </dgm:t>
    </dgm:pt>
    <dgm:pt modelId="{E80996BC-ED5E-478C-8A6C-E6951CE639BB}">
      <dgm:prSet/>
      <dgm:spPr/>
      <dgm:t>
        <a:bodyPr/>
        <a:lstStyle/>
        <a:p>
          <a:r>
            <a:rPr lang="en-US" dirty="0"/>
            <a:t>Offer vs. Serve</a:t>
          </a:r>
        </a:p>
      </dgm:t>
    </dgm:pt>
    <dgm:pt modelId="{9F7EA97C-9891-487B-9202-9DE112ECDF4C}" type="sibTrans" cxnId="{94A939EB-1A0E-4990-BC34-A7929BDEEAC9}">
      <dgm:prSet/>
      <dgm:spPr/>
      <dgm:t>
        <a:bodyPr/>
        <a:lstStyle/>
        <a:p>
          <a:endParaRPr lang="en-US"/>
        </a:p>
      </dgm:t>
    </dgm:pt>
    <dgm:pt modelId="{75B49678-1168-4C30-AB3D-4A5816662558}" type="parTrans" cxnId="{94A939EB-1A0E-4990-BC34-A7929BDEEAC9}">
      <dgm:prSet/>
      <dgm:spPr/>
      <dgm:t>
        <a:bodyPr/>
        <a:lstStyle/>
        <a:p>
          <a:endParaRPr lang="en-US"/>
        </a:p>
      </dgm:t>
    </dgm:pt>
    <dgm:pt modelId="{F51FD565-9570-4FF5-A8DF-037B4F886B07}" type="pres">
      <dgm:prSet presAssocID="{04F8AB58-1755-46E7-AFA1-828B9DD47E0E}" presName="linear" presStyleCnt="0">
        <dgm:presLayoutVars>
          <dgm:animLvl val="lvl"/>
          <dgm:resizeHandles val="exact"/>
        </dgm:presLayoutVars>
      </dgm:prSet>
      <dgm:spPr/>
    </dgm:pt>
    <dgm:pt modelId="{879853DC-B152-48F6-B848-E6960B0E26E8}" type="pres">
      <dgm:prSet presAssocID="{FEB25169-04F4-48BE-A2D6-067203254530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0B14F0A1-F691-42F2-BB08-6A12465A560D}" type="pres">
      <dgm:prSet presAssocID="{01A89C09-07EB-48A1-8791-D0C9C062A01D}" presName="spacer" presStyleCnt="0"/>
      <dgm:spPr/>
    </dgm:pt>
    <dgm:pt modelId="{A03AE544-0C2E-41F4-98A5-6B6C09C38F2F}" type="pres">
      <dgm:prSet presAssocID="{DB992D20-EC24-4245-AE56-438F001379CD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D1F14E84-6A7B-45D2-8D0D-D428101E3ACC}" type="pres">
      <dgm:prSet presAssocID="{D97BCC51-4FC9-4379-81E3-2B4F5662B261}" presName="spacer" presStyleCnt="0"/>
      <dgm:spPr/>
    </dgm:pt>
    <dgm:pt modelId="{44BB91C9-2828-4847-83D4-E11434CAB177}" type="pres">
      <dgm:prSet presAssocID="{14A2709B-C50B-484C-BE79-C33D11AE9CD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538B705D-BE5B-4B09-B01F-21DC9175257D}" type="pres">
      <dgm:prSet presAssocID="{F7BF89EA-DBA3-463F-829B-6894A1B11021}" presName="spacer" presStyleCnt="0"/>
      <dgm:spPr/>
    </dgm:pt>
    <dgm:pt modelId="{8310515D-CCF1-4648-BEC3-EC9DB3F0DB49}" type="pres">
      <dgm:prSet presAssocID="{4A390EA9-45DE-41D3-855D-AB478B96907D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29CDD61C-C0F8-4CCB-A87B-A76DB2C3740F}" type="pres">
      <dgm:prSet presAssocID="{05849AD7-0E7E-42D9-8592-1222841D82A3}" presName="spacer" presStyleCnt="0"/>
      <dgm:spPr/>
    </dgm:pt>
    <dgm:pt modelId="{8811CF4C-0711-40AD-9423-998846BF5E45}" type="pres">
      <dgm:prSet presAssocID="{C5B9FCB9-0192-43B9-AE10-808A7C8717A9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9A385C98-2495-4ECC-9871-6B3D0F3BB0B2}" type="pres">
      <dgm:prSet presAssocID="{721370B4-CC5C-440A-9110-EFBB2BA3D046}" presName="spacer" presStyleCnt="0"/>
      <dgm:spPr/>
    </dgm:pt>
    <dgm:pt modelId="{FC277923-767D-4E9D-8DDF-7646681650CA}" type="pres">
      <dgm:prSet presAssocID="{E80996BC-ED5E-478C-8A6C-E6951CE639B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938D5C4-A4B3-4D28-B397-3C65A2AE011E}" type="pres">
      <dgm:prSet presAssocID="{9F7EA97C-9891-487B-9202-9DE112ECDF4C}" presName="spacer" presStyleCnt="0"/>
      <dgm:spPr/>
    </dgm:pt>
    <dgm:pt modelId="{B5F03459-6A12-46A1-BD22-EA4B15BFBA57}" type="pres">
      <dgm:prSet presAssocID="{C3248B81-B30A-4471-8DFB-6733468D9454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579D968-6CEA-4CE8-9E4E-D8C2DB4C4331}" type="pres">
      <dgm:prSet presAssocID="{A8A4788A-A6C2-4A11-A290-33AD167819E3}" presName="spacer" presStyleCnt="0"/>
      <dgm:spPr/>
    </dgm:pt>
    <dgm:pt modelId="{FCF7589C-1254-4BDB-A256-EB19B53FB21A}" type="pres">
      <dgm:prSet presAssocID="{35FD6EB7-751F-412E-AC7D-074C5E9F6C9C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9FA39D13-9EF4-47AF-B590-E138BABAA84F}" srcId="{04F8AB58-1755-46E7-AFA1-828B9DD47E0E}" destId="{FEB25169-04F4-48BE-A2D6-067203254530}" srcOrd="0" destOrd="0" parTransId="{780E8B9A-D641-4B98-BA16-AA0E8AB1C2A7}" sibTransId="{01A89C09-07EB-48A1-8791-D0C9C062A01D}"/>
    <dgm:cxn modelId="{18F1E418-BEAC-4E46-9BA3-AD65F18EB5E6}" type="presOf" srcId="{C3248B81-B30A-4471-8DFB-6733468D9454}" destId="{B5F03459-6A12-46A1-BD22-EA4B15BFBA57}" srcOrd="0" destOrd="0" presId="urn:microsoft.com/office/officeart/2005/8/layout/vList2"/>
    <dgm:cxn modelId="{CA04ED18-12FB-449E-B15B-98095C94A0C2}" srcId="{04F8AB58-1755-46E7-AFA1-828B9DD47E0E}" destId="{DB992D20-EC24-4245-AE56-438F001379CD}" srcOrd="1" destOrd="0" parTransId="{C6B87D25-FCE3-4E8B-9E19-8792ED16A283}" sibTransId="{D97BCC51-4FC9-4379-81E3-2B4F5662B261}"/>
    <dgm:cxn modelId="{85E0AC28-C4AC-4919-B6FC-AC8D89CADBBA}" type="presOf" srcId="{FEB25169-04F4-48BE-A2D6-067203254530}" destId="{879853DC-B152-48F6-B848-E6960B0E26E8}" srcOrd="0" destOrd="0" presId="urn:microsoft.com/office/officeart/2005/8/layout/vList2"/>
    <dgm:cxn modelId="{7D5EA943-AC26-418C-947C-9AFAF8EC3081}" type="presOf" srcId="{14A2709B-C50B-484C-BE79-C33D11AE9CDB}" destId="{44BB91C9-2828-4847-83D4-E11434CAB177}" srcOrd="0" destOrd="0" presId="urn:microsoft.com/office/officeart/2005/8/layout/vList2"/>
    <dgm:cxn modelId="{4C6C9B71-8920-4AB3-B1DF-F72695DC0D4F}" srcId="{04F8AB58-1755-46E7-AFA1-828B9DD47E0E}" destId="{C3248B81-B30A-4471-8DFB-6733468D9454}" srcOrd="6" destOrd="0" parTransId="{6C905881-07D7-4930-8BCA-DFF770A839D1}" sibTransId="{A8A4788A-A6C2-4A11-A290-33AD167819E3}"/>
    <dgm:cxn modelId="{BB0A727D-F9C3-4145-A50C-EE24A7FEFF0D}" type="presOf" srcId="{C5B9FCB9-0192-43B9-AE10-808A7C8717A9}" destId="{8811CF4C-0711-40AD-9423-998846BF5E45}" srcOrd="0" destOrd="0" presId="urn:microsoft.com/office/officeart/2005/8/layout/vList2"/>
    <dgm:cxn modelId="{06C5BC7E-938A-4EE0-9753-7BAA451B857E}" type="presOf" srcId="{E80996BC-ED5E-478C-8A6C-E6951CE639BB}" destId="{FC277923-767D-4E9D-8DDF-7646681650CA}" srcOrd="0" destOrd="0" presId="urn:microsoft.com/office/officeart/2005/8/layout/vList2"/>
    <dgm:cxn modelId="{5FB17581-2956-408F-B048-E80ADA2C532A}" srcId="{04F8AB58-1755-46E7-AFA1-828B9DD47E0E}" destId="{35FD6EB7-751F-412E-AC7D-074C5E9F6C9C}" srcOrd="7" destOrd="0" parTransId="{FA7E2803-42A8-44D6-B07D-1123C7E80FAD}" sibTransId="{5F328A43-EEF8-480B-899B-4AC9A0B0C091}"/>
    <dgm:cxn modelId="{073E0387-B30D-4C99-9BF6-9B19E2CE4A29}" type="presOf" srcId="{04F8AB58-1755-46E7-AFA1-828B9DD47E0E}" destId="{F51FD565-9570-4FF5-A8DF-037B4F886B07}" srcOrd="0" destOrd="0" presId="urn:microsoft.com/office/officeart/2005/8/layout/vList2"/>
    <dgm:cxn modelId="{E3D1219F-749E-4FC9-AA3C-8B81FC81C9B2}" srcId="{04F8AB58-1755-46E7-AFA1-828B9DD47E0E}" destId="{4A390EA9-45DE-41D3-855D-AB478B96907D}" srcOrd="3" destOrd="0" parTransId="{093B31AC-E6A3-4F23-A57C-C39E85735FFA}" sibTransId="{05849AD7-0E7E-42D9-8592-1222841D82A3}"/>
    <dgm:cxn modelId="{D70C82AC-67BA-4E63-95E8-220B8C1D1B2F}" srcId="{04F8AB58-1755-46E7-AFA1-828B9DD47E0E}" destId="{14A2709B-C50B-484C-BE79-C33D11AE9CDB}" srcOrd="2" destOrd="0" parTransId="{70FA87B2-7BED-4BBA-A218-0511F2FE4DD5}" sibTransId="{F7BF89EA-DBA3-463F-829B-6894A1B11021}"/>
    <dgm:cxn modelId="{DECAAEAF-44FF-4F18-8AF5-3766537325E1}" type="presOf" srcId="{DB992D20-EC24-4245-AE56-438F001379CD}" destId="{A03AE544-0C2E-41F4-98A5-6B6C09C38F2F}" srcOrd="0" destOrd="0" presId="urn:microsoft.com/office/officeart/2005/8/layout/vList2"/>
    <dgm:cxn modelId="{714E14CF-7C41-4344-A499-FCB0E48DDF80}" type="presOf" srcId="{35FD6EB7-751F-412E-AC7D-074C5E9F6C9C}" destId="{FCF7589C-1254-4BDB-A256-EB19B53FB21A}" srcOrd="0" destOrd="0" presId="urn:microsoft.com/office/officeart/2005/8/layout/vList2"/>
    <dgm:cxn modelId="{45B570D7-0C64-4996-9538-AD75A3B6EDAA}" type="presOf" srcId="{4A390EA9-45DE-41D3-855D-AB478B96907D}" destId="{8310515D-CCF1-4648-BEC3-EC9DB3F0DB49}" srcOrd="0" destOrd="0" presId="urn:microsoft.com/office/officeart/2005/8/layout/vList2"/>
    <dgm:cxn modelId="{245126DB-2C32-4AB8-B7EC-074593CE0060}" srcId="{04F8AB58-1755-46E7-AFA1-828B9DD47E0E}" destId="{C5B9FCB9-0192-43B9-AE10-808A7C8717A9}" srcOrd="4" destOrd="0" parTransId="{C0664403-D080-425C-BD68-96EC074F9E66}" sibTransId="{721370B4-CC5C-440A-9110-EFBB2BA3D046}"/>
    <dgm:cxn modelId="{94A939EB-1A0E-4990-BC34-A7929BDEEAC9}" srcId="{04F8AB58-1755-46E7-AFA1-828B9DD47E0E}" destId="{E80996BC-ED5E-478C-8A6C-E6951CE639BB}" srcOrd="5" destOrd="0" parTransId="{75B49678-1168-4C30-AB3D-4A5816662558}" sibTransId="{9F7EA97C-9891-487B-9202-9DE112ECDF4C}"/>
    <dgm:cxn modelId="{BF7C5B46-A75F-4178-9068-AA9457B09B8F}" type="presParOf" srcId="{F51FD565-9570-4FF5-A8DF-037B4F886B07}" destId="{879853DC-B152-48F6-B848-E6960B0E26E8}" srcOrd="0" destOrd="0" presId="urn:microsoft.com/office/officeart/2005/8/layout/vList2"/>
    <dgm:cxn modelId="{5486E5FE-425F-48F0-AFDD-2D6A72BC93AF}" type="presParOf" srcId="{F51FD565-9570-4FF5-A8DF-037B4F886B07}" destId="{0B14F0A1-F691-42F2-BB08-6A12465A560D}" srcOrd="1" destOrd="0" presId="urn:microsoft.com/office/officeart/2005/8/layout/vList2"/>
    <dgm:cxn modelId="{ED65E25F-694C-4ED1-92FC-C555A45746EF}" type="presParOf" srcId="{F51FD565-9570-4FF5-A8DF-037B4F886B07}" destId="{A03AE544-0C2E-41F4-98A5-6B6C09C38F2F}" srcOrd="2" destOrd="0" presId="urn:microsoft.com/office/officeart/2005/8/layout/vList2"/>
    <dgm:cxn modelId="{AD05B55A-37CD-452B-B629-A0B7875DC859}" type="presParOf" srcId="{F51FD565-9570-4FF5-A8DF-037B4F886B07}" destId="{D1F14E84-6A7B-45D2-8D0D-D428101E3ACC}" srcOrd="3" destOrd="0" presId="urn:microsoft.com/office/officeart/2005/8/layout/vList2"/>
    <dgm:cxn modelId="{F5097E90-3FE2-4D0E-B831-F968640B5E9F}" type="presParOf" srcId="{F51FD565-9570-4FF5-A8DF-037B4F886B07}" destId="{44BB91C9-2828-4847-83D4-E11434CAB177}" srcOrd="4" destOrd="0" presId="urn:microsoft.com/office/officeart/2005/8/layout/vList2"/>
    <dgm:cxn modelId="{089E1898-B8B2-42F3-BB5C-381C8F9409E7}" type="presParOf" srcId="{F51FD565-9570-4FF5-A8DF-037B4F886B07}" destId="{538B705D-BE5B-4B09-B01F-21DC9175257D}" srcOrd="5" destOrd="0" presId="urn:microsoft.com/office/officeart/2005/8/layout/vList2"/>
    <dgm:cxn modelId="{78C32A8A-590C-4E6F-A405-293E747D8F8D}" type="presParOf" srcId="{F51FD565-9570-4FF5-A8DF-037B4F886B07}" destId="{8310515D-CCF1-4648-BEC3-EC9DB3F0DB49}" srcOrd="6" destOrd="0" presId="urn:microsoft.com/office/officeart/2005/8/layout/vList2"/>
    <dgm:cxn modelId="{FD074F98-6409-44F7-8F94-1847E3CC1E90}" type="presParOf" srcId="{F51FD565-9570-4FF5-A8DF-037B4F886B07}" destId="{29CDD61C-C0F8-4CCB-A87B-A76DB2C3740F}" srcOrd="7" destOrd="0" presId="urn:microsoft.com/office/officeart/2005/8/layout/vList2"/>
    <dgm:cxn modelId="{F899D777-8D4B-41D0-86F0-33C98B16953D}" type="presParOf" srcId="{F51FD565-9570-4FF5-A8DF-037B4F886B07}" destId="{8811CF4C-0711-40AD-9423-998846BF5E45}" srcOrd="8" destOrd="0" presId="urn:microsoft.com/office/officeart/2005/8/layout/vList2"/>
    <dgm:cxn modelId="{F82C6962-FC4D-4557-AD06-A2C25647F5CD}" type="presParOf" srcId="{F51FD565-9570-4FF5-A8DF-037B4F886B07}" destId="{9A385C98-2495-4ECC-9871-6B3D0F3BB0B2}" srcOrd="9" destOrd="0" presId="urn:microsoft.com/office/officeart/2005/8/layout/vList2"/>
    <dgm:cxn modelId="{F031425E-0B9C-4C4F-8246-9A9C0852B947}" type="presParOf" srcId="{F51FD565-9570-4FF5-A8DF-037B4F886B07}" destId="{FC277923-767D-4E9D-8DDF-7646681650CA}" srcOrd="10" destOrd="0" presId="urn:microsoft.com/office/officeart/2005/8/layout/vList2"/>
    <dgm:cxn modelId="{DA54DCF4-A26B-4237-964A-71222425727C}" type="presParOf" srcId="{F51FD565-9570-4FF5-A8DF-037B4F886B07}" destId="{E938D5C4-A4B3-4D28-B397-3C65A2AE011E}" srcOrd="11" destOrd="0" presId="urn:microsoft.com/office/officeart/2005/8/layout/vList2"/>
    <dgm:cxn modelId="{B6D07940-7F6A-479A-814B-5B014293D74E}" type="presParOf" srcId="{F51FD565-9570-4FF5-A8DF-037B4F886B07}" destId="{B5F03459-6A12-46A1-BD22-EA4B15BFBA57}" srcOrd="12" destOrd="0" presId="urn:microsoft.com/office/officeart/2005/8/layout/vList2"/>
    <dgm:cxn modelId="{7485BDFF-3039-410F-800C-4D1736180A25}" type="presParOf" srcId="{F51FD565-9570-4FF5-A8DF-037B4F886B07}" destId="{F579D968-6CEA-4CE8-9E4E-D8C2DB4C4331}" srcOrd="13" destOrd="0" presId="urn:microsoft.com/office/officeart/2005/8/layout/vList2"/>
    <dgm:cxn modelId="{A25C7E9B-AF69-4235-AC19-427CD3647834}" type="presParOf" srcId="{F51FD565-9570-4FF5-A8DF-037B4F886B07}" destId="{FCF7589C-1254-4BDB-A256-EB19B53FB21A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2F7B48-6167-4C3B-9A34-AEE5F8F233FD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705E733-363E-4565-9086-9771EEF46783}">
      <dgm:prSet/>
      <dgm:spPr/>
      <dgm:t>
        <a:bodyPr/>
        <a:lstStyle/>
        <a:p>
          <a:r>
            <a:rPr lang="en-US" b="1" dirty="0"/>
            <a:t>OSPI: </a:t>
          </a:r>
          <a:r>
            <a:rPr lang="en-US" dirty="0"/>
            <a:t>Office of Superintendent of Public Instruction</a:t>
          </a:r>
        </a:p>
      </dgm:t>
    </dgm:pt>
    <dgm:pt modelId="{E014D4E0-03FA-407E-AC53-7304707B1664}" type="parTrans" cxnId="{2910638F-4920-48E8-AC0B-4C5ACC403325}">
      <dgm:prSet/>
      <dgm:spPr/>
      <dgm:t>
        <a:bodyPr/>
        <a:lstStyle/>
        <a:p>
          <a:endParaRPr lang="en-US"/>
        </a:p>
      </dgm:t>
    </dgm:pt>
    <dgm:pt modelId="{AE641621-1011-405B-A10B-1BCD5EC90487}" type="sibTrans" cxnId="{2910638F-4920-48E8-AC0B-4C5ACC403325}">
      <dgm:prSet/>
      <dgm:spPr/>
      <dgm:t>
        <a:bodyPr/>
        <a:lstStyle/>
        <a:p>
          <a:endParaRPr lang="en-US"/>
        </a:p>
      </dgm:t>
    </dgm:pt>
    <dgm:pt modelId="{66DC9704-D5F4-4D1E-94AD-1E2B9B819A56}">
      <dgm:prSet/>
      <dgm:spPr/>
      <dgm:t>
        <a:bodyPr/>
        <a:lstStyle/>
        <a:p>
          <a:r>
            <a:rPr lang="en-US" b="1"/>
            <a:t>CNS: </a:t>
          </a:r>
          <a:r>
            <a:rPr lang="en-US"/>
            <a:t>Child Nutrition Services</a:t>
          </a:r>
        </a:p>
      </dgm:t>
    </dgm:pt>
    <dgm:pt modelId="{6E94A6C6-FB6A-42C6-A729-B94E81B81DBD}" type="parTrans" cxnId="{23349F2A-7AB8-43DE-AF49-9D5CC1297771}">
      <dgm:prSet/>
      <dgm:spPr/>
      <dgm:t>
        <a:bodyPr/>
        <a:lstStyle/>
        <a:p>
          <a:endParaRPr lang="en-US"/>
        </a:p>
      </dgm:t>
    </dgm:pt>
    <dgm:pt modelId="{A0B54CB9-1891-4274-B4DC-EE08731169D5}" type="sibTrans" cxnId="{23349F2A-7AB8-43DE-AF49-9D5CC1297771}">
      <dgm:prSet/>
      <dgm:spPr/>
      <dgm:t>
        <a:bodyPr/>
        <a:lstStyle/>
        <a:p>
          <a:endParaRPr lang="en-US"/>
        </a:p>
      </dgm:t>
    </dgm:pt>
    <dgm:pt modelId="{297757ED-D57E-4B07-847F-229A5D90F8FA}">
      <dgm:prSet/>
      <dgm:spPr/>
      <dgm:t>
        <a:bodyPr/>
        <a:lstStyle/>
        <a:p>
          <a:r>
            <a:rPr lang="en-US" b="1" dirty="0"/>
            <a:t>CNP: </a:t>
          </a:r>
          <a:r>
            <a:rPr lang="en-US" dirty="0"/>
            <a:t>Child Nutrition Program</a:t>
          </a:r>
        </a:p>
      </dgm:t>
    </dgm:pt>
    <dgm:pt modelId="{1F2EC9E8-6D36-4E65-8B5F-028DF7CEF715}" type="parTrans" cxnId="{594E51F7-1902-4F90-8474-A068B30F5B5B}">
      <dgm:prSet/>
      <dgm:spPr/>
      <dgm:t>
        <a:bodyPr/>
        <a:lstStyle/>
        <a:p>
          <a:endParaRPr lang="en-US"/>
        </a:p>
      </dgm:t>
    </dgm:pt>
    <dgm:pt modelId="{AF7F4E8D-95CB-4A56-ADF3-F1BB722CC981}" type="sibTrans" cxnId="{594E51F7-1902-4F90-8474-A068B30F5B5B}">
      <dgm:prSet/>
      <dgm:spPr/>
      <dgm:t>
        <a:bodyPr/>
        <a:lstStyle/>
        <a:p>
          <a:endParaRPr lang="en-US"/>
        </a:p>
      </dgm:t>
    </dgm:pt>
    <dgm:pt modelId="{8313E91D-0C89-4D03-8D92-BB81FEAC0EBB}">
      <dgm:prSet/>
      <dgm:spPr/>
      <dgm:t>
        <a:bodyPr/>
        <a:lstStyle/>
        <a:p>
          <a:r>
            <a:rPr lang="en-US" b="1" dirty="0"/>
            <a:t>USDA: </a:t>
          </a:r>
          <a:r>
            <a:rPr lang="en-US" dirty="0"/>
            <a:t>United States Department of Agriculture </a:t>
          </a:r>
        </a:p>
      </dgm:t>
    </dgm:pt>
    <dgm:pt modelId="{83DA591C-9BA3-4937-B375-E7E25225AC0B}" type="parTrans" cxnId="{04F5DD57-C27C-4CE6-B6F6-FE79D422488C}">
      <dgm:prSet/>
      <dgm:spPr/>
      <dgm:t>
        <a:bodyPr/>
        <a:lstStyle/>
        <a:p>
          <a:endParaRPr lang="en-US"/>
        </a:p>
      </dgm:t>
    </dgm:pt>
    <dgm:pt modelId="{AAFB5F95-187F-4725-8A8A-A85686317099}" type="sibTrans" cxnId="{04F5DD57-C27C-4CE6-B6F6-FE79D422488C}">
      <dgm:prSet/>
      <dgm:spPr/>
      <dgm:t>
        <a:bodyPr/>
        <a:lstStyle/>
        <a:p>
          <a:endParaRPr lang="en-US"/>
        </a:p>
      </dgm:t>
    </dgm:pt>
    <dgm:pt modelId="{0D08B4D4-B674-403E-816C-BE0A68ED146C}">
      <dgm:prSet/>
      <dgm:spPr/>
      <dgm:t>
        <a:bodyPr/>
        <a:lstStyle/>
        <a:p>
          <a:r>
            <a:rPr lang="en-US" b="1" dirty="0"/>
            <a:t>Oz Eq: </a:t>
          </a:r>
          <a:r>
            <a:rPr lang="en-US" dirty="0"/>
            <a:t>Ounce Equivalents</a:t>
          </a:r>
        </a:p>
      </dgm:t>
    </dgm:pt>
    <dgm:pt modelId="{007D38E8-4A24-476D-83D4-FFF33D354CBE}" type="parTrans" cxnId="{DAE122FC-51BC-48B3-89C2-0F04CC2D1AD9}">
      <dgm:prSet/>
      <dgm:spPr/>
      <dgm:t>
        <a:bodyPr/>
        <a:lstStyle/>
        <a:p>
          <a:endParaRPr lang="en-US"/>
        </a:p>
      </dgm:t>
    </dgm:pt>
    <dgm:pt modelId="{CD07641D-0A14-45D2-A657-3888B82D877B}" type="sibTrans" cxnId="{DAE122FC-51BC-48B3-89C2-0F04CC2D1AD9}">
      <dgm:prSet/>
      <dgm:spPr/>
      <dgm:t>
        <a:bodyPr/>
        <a:lstStyle/>
        <a:p>
          <a:endParaRPr lang="en-US"/>
        </a:p>
      </dgm:t>
    </dgm:pt>
    <dgm:pt modelId="{EE5A09D8-37FA-4592-B9D7-5B79D597FD43}" type="pres">
      <dgm:prSet presAssocID="{742F7B48-6167-4C3B-9A34-AEE5F8F233F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C50F09-F441-4F37-ADAF-8BEEF5860B83}" type="pres">
      <dgm:prSet presAssocID="{5705E733-363E-4565-9086-9771EEF46783}" presName="hierRoot1" presStyleCnt="0"/>
      <dgm:spPr/>
    </dgm:pt>
    <dgm:pt modelId="{37966E8E-07BB-4F19-A833-FCECB7E6006D}" type="pres">
      <dgm:prSet presAssocID="{5705E733-363E-4565-9086-9771EEF46783}" presName="composite" presStyleCnt="0"/>
      <dgm:spPr/>
    </dgm:pt>
    <dgm:pt modelId="{41CA0818-EAA6-43D5-B23D-DD78A902E845}" type="pres">
      <dgm:prSet presAssocID="{5705E733-363E-4565-9086-9771EEF46783}" presName="background" presStyleLbl="node0" presStyleIdx="0" presStyleCnt="5"/>
      <dgm:spPr/>
    </dgm:pt>
    <dgm:pt modelId="{281369DF-5865-4393-BB82-CD7E6A5393E5}" type="pres">
      <dgm:prSet presAssocID="{5705E733-363E-4565-9086-9771EEF46783}" presName="text" presStyleLbl="fgAcc0" presStyleIdx="0" presStyleCnt="5">
        <dgm:presLayoutVars>
          <dgm:chPref val="3"/>
        </dgm:presLayoutVars>
      </dgm:prSet>
      <dgm:spPr/>
    </dgm:pt>
    <dgm:pt modelId="{93BF8049-E6C3-4C35-8C94-1E2B408F9025}" type="pres">
      <dgm:prSet presAssocID="{5705E733-363E-4565-9086-9771EEF46783}" presName="hierChild2" presStyleCnt="0"/>
      <dgm:spPr/>
    </dgm:pt>
    <dgm:pt modelId="{27702276-6DC3-4080-8148-5E3CA0B3D134}" type="pres">
      <dgm:prSet presAssocID="{66DC9704-D5F4-4D1E-94AD-1E2B9B819A56}" presName="hierRoot1" presStyleCnt="0"/>
      <dgm:spPr/>
    </dgm:pt>
    <dgm:pt modelId="{1DCAAA6E-7F88-4541-8ADB-D9F762B303D2}" type="pres">
      <dgm:prSet presAssocID="{66DC9704-D5F4-4D1E-94AD-1E2B9B819A56}" presName="composite" presStyleCnt="0"/>
      <dgm:spPr/>
    </dgm:pt>
    <dgm:pt modelId="{9AEC0B6A-A16F-428A-B133-B9BD3C72C224}" type="pres">
      <dgm:prSet presAssocID="{66DC9704-D5F4-4D1E-94AD-1E2B9B819A56}" presName="background" presStyleLbl="node0" presStyleIdx="1" presStyleCnt="5"/>
      <dgm:spPr/>
    </dgm:pt>
    <dgm:pt modelId="{88956D4F-9AFB-40A3-9636-C4ABA46F1B29}" type="pres">
      <dgm:prSet presAssocID="{66DC9704-D5F4-4D1E-94AD-1E2B9B819A56}" presName="text" presStyleLbl="fgAcc0" presStyleIdx="1" presStyleCnt="5">
        <dgm:presLayoutVars>
          <dgm:chPref val="3"/>
        </dgm:presLayoutVars>
      </dgm:prSet>
      <dgm:spPr/>
    </dgm:pt>
    <dgm:pt modelId="{D659A7B9-976D-4C63-9590-4E1678F0EBD8}" type="pres">
      <dgm:prSet presAssocID="{66DC9704-D5F4-4D1E-94AD-1E2B9B819A56}" presName="hierChild2" presStyleCnt="0"/>
      <dgm:spPr/>
    </dgm:pt>
    <dgm:pt modelId="{3717B040-5643-45BB-966D-EC48E52BDCDB}" type="pres">
      <dgm:prSet presAssocID="{297757ED-D57E-4B07-847F-229A5D90F8FA}" presName="hierRoot1" presStyleCnt="0"/>
      <dgm:spPr/>
    </dgm:pt>
    <dgm:pt modelId="{AF40350F-2098-4477-9BC6-7A139C077A8D}" type="pres">
      <dgm:prSet presAssocID="{297757ED-D57E-4B07-847F-229A5D90F8FA}" presName="composite" presStyleCnt="0"/>
      <dgm:spPr/>
    </dgm:pt>
    <dgm:pt modelId="{C76B76D1-1725-4A6D-91FA-C9B6D36FCCC3}" type="pres">
      <dgm:prSet presAssocID="{297757ED-D57E-4B07-847F-229A5D90F8FA}" presName="background" presStyleLbl="node0" presStyleIdx="2" presStyleCnt="5"/>
      <dgm:spPr/>
    </dgm:pt>
    <dgm:pt modelId="{8A7E4A7E-44D3-4553-BFFA-367F9A790D56}" type="pres">
      <dgm:prSet presAssocID="{297757ED-D57E-4B07-847F-229A5D90F8FA}" presName="text" presStyleLbl="fgAcc0" presStyleIdx="2" presStyleCnt="5">
        <dgm:presLayoutVars>
          <dgm:chPref val="3"/>
        </dgm:presLayoutVars>
      </dgm:prSet>
      <dgm:spPr/>
    </dgm:pt>
    <dgm:pt modelId="{B6B9BBD5-990F-42E0-9385-D3E633D0B47F}" type="pres">
      <dgm:prSet presAssocID="{297757ED-D57E-4B07-847F-229A5D90F8FA}" presName="hierChild2" presStyleCnt="0"/>
      <dgm:spPr/>
    </dgm:pt>
    <dgm:pt modelId="{5252F7C8-61B8-4308-995A-D4A2AC3F8DFE}" type="pres">
      <dgm:prSet presAssocID="{8313E91D-0C89-4D03-8D92-BB81FEAC0EBB}" presName="hierRoot1" presStyleCnt="0"/>
      <dgm:spPr/>
    </dgm:pt>
    <dgm:pt modelId="{9EB5C527-581B-45AF-8FA5-5EE990730EFA}" type="pres">
      <dgm:prSet presAssocID="{8313E91D-0C89-4D03-8D92-BB81FEAC0EBB}" presName="composite" presStyleCnt="0"/>
      <dgm:spPr/>
    </dgm:pt>
    <dgm:pt modelId="{9214EAF6-FD55-4109-A534-1B9CC2663407}" type="pres">
      <dgm:prSet presAssocID="{8313E91D-0C89-4D03-8D92-BB81FEAC0EBB}" presName="background" presStyleLbl="node0" presStyleIdx="3" presStyleCnt="5"/>
      <dgm:spPr/>
    </dgm:pt>
    <dgm:pt modelId="{D2CD213C-75A0-4D2E-B933-30F25D8A604A}" type="pres">
      <dgm:prSet presAssocID="{8313E91D-0C89-4D03-8D92-BB81FEAC0EBB}" presName="text" presStyleLbl="fgAcc0" presStyleIdx="3" presStyleCnt="5">
        <dgm:presLayoutVars>
          <dgm:chPref val="3"/>
        </dgm:presLayoutVars>
      </dgm:prSet>
      <dgm:spPr/>
    </dgm:pt>
    <dgm:pt modelId="{9911EA2E-1215-42A6-A8CD-BFCE5457AA19}" type="pres">
      <dgm:prSet presAssocID="{8313E91D-0C89-4D03-8D92-BB81FEAC0EBB}" presName="hierChild2" presStyleCnt="0"/>
      <dgm:spPr/>
    </dgm:pt>
    <dgm:pt modelId="{F2FA0A9A-ED61-4A1C-B5B2-9E5C4C4EB6D3}" type="pres">
      <dgm:prSet presAssocID="{0D08B4D4-B674-403E-816C-BE0A68ED146C}" presName="hierRoot1" presStyleCnt="0"/>
      <dgm:spPr/>
    </dgm:pt>
    <dgm:pt modelId="{A2B9059E-195D-4F52-8D64-92BB075A9AE0}" type="pres">
      <dgm:prSet presAssocID="{0D08B4D4-B674-403E-816C-BE0A68ED146C}" presName="composite" presStyleCnt="0"/>
      <dgm:spPr/>
    </dgm:pt>
    <dgm:pt modelId="{C04CF051-B396-4A10-A116-0C5590209ECE}" type="pres">
      <dgm:prSet presAssocID="{0D08B4D4-B674-403E-816C-BE0A68ED146C}" presName="background" presStyleLbl="node0" presStyleIdx="4" presStyleCnt="5"/>
      <dgm:spPr/>
    </dgm:pt>
    <dgm:pt modelId="{94452C8F-BE80-46B4-ABB2-EDEE277157DD}" type="pres">
      <dgm:prSet presAssocID="{0D08B4D4-B674-403E-816C-BE0A68ED146C}" presName="text" presStyleLbl="fgAcc0" presStyleIdx="4" presStyleCnt="5">
        <dgm:presLayoutVars>
          <dgm:chPref val="3"/>
        </dgm:presLayoutVars>
      </dgm:prSet>
      <dgm:spPr/>
    </dgm:pt>
    <dgm:pt modelId="{6544C355-7959-4BDA-91CB-C4D0561C1374}" type="pres">
      <dgm:prSet presAssocID="{0D08B4D4-B674-403E-816C-BE0A68ED146C}" presName="hierChild2" presStyleCnt="0"/>
      <dgm:spPr/>
    </dgm:pt>
  </dgm:ptLst>
  <dgm:cxnLst>
    <dgm:cxn modelId="{B6D32C1B-71FC-4C0B-A8F2-E89A043BDB15}" type="presOf" srcId="{5705E733-363E-4565-9086-9771EEF46783}" destId="{281369DF-5865-4393-BB82-CD7E6A5393E5}" srcOrd="0" destOrd="0" presId="urn:microsoft.com/office/officeart/2005/8/layout/hierarchy1"/>
    <dgm:cxn modelId="{23349F2A-7AB8-43DE-AF49-9D5CC1297771}" srcId="{742F7B48-6167-4C3B-9A34-AEE5F8F233FD}" destId="{66DC9704-D5F4-4D1E-94AD-1E2B9B819A56}" srcOrd="1" destOrd="0" parTransId="{6E94A6C6-FB6A-42C6-A729-B94E81B81DBD}" sibTransId="{A0B54CB9-1891-4274-B4DC-EE08731169D5}"/>
    <dgm:cxn modelId="{1C340935-4454-4BA3-83CC-842EED914B50}" type="presOf" srcId="{297757ED-D57E-4B07-847F-229A5D90F8FA}" destId="{8A7E4A7E-44D3-4553-BFFA-367F9A790D56}" srcOrd="0" destOrd="0" presId="urn:microsoft.com/office/officeart/2005/8/layout/hierarchy1"/>
    <dgm:cxn modelId="{3C65256B-1601-45CB-9670-F0A002F8A4F4}" type="presOf" srcId="{742F7B48-6167-4C3B-9A34-AEE5F8F233FD}" destId="{EE5A09D8-37FA-4592-B9D7-5B79D597FD43}" srcOrd="0" destOrd="0" presId="urn:microsoft.com/office/officeart/2005/8/layout/hierarchy1"/>
    <dgm:cxn modelId="{04F5DD57-C27C-4CE6-B6F6-FE79D422488C}" srcId="{742F7B48-6167-4C3B-9A34-AEE5F8F233FD}" destId="{8313E91D-0C89-4D03-8D92-BB81FEAC0EBB}" srcOrd="3" destOrd="0" parTransId="{83DA591C-9BA3-4937-B375-E7E25225AC0B}" sibTransId="{AAFB5F95-187F-4725-8A8A-A85686317099}"/>
    <dgm:cxn modelId="{2910638F-4920-48E8-AC0B-4C5ACC403325}" srcId="{742F7B48-6167-4C3B-9A34-AEE5F8F233FD}" destId="{5705E733-363E-4565-9086-9771EEF46783}" srcOrd="0" destOrd="0" parTransId="{E014D4E0-03FA-407E-AC53-7304707B1664}" sibTransId="{AE641621-1011-405B-A10B-1BCD5EC90487}"/>
    <dgm:cxn modelId="{74CC47B5-801E-4A89-9C60-7E3BD92C526B}" type="presOf" srcId="{66DC9704-D5F4-4D1E-94AD-1E2B9B819A56}" destId="{88956D4F-9AFB-40A3-9636-C4ABA46F1B29}" srcOrd="0" destOrd="0" presId="urn:microsoft.com/office/officeart/2005/8/layout/hierarchy1"/>
    <dgm:cxn modelId="{B371CAC1-966D-4EE3-A283-0C1BC4554C68}" type="presOf" srcId="{8313E91D-0C89-4D03-8D92-BB81FEAC0EBB}" destId="{D2CD213C-75A0-4D2E-B933-30F25D8A604A}" srcOrd="0" destOrd="0" presId="urn:microsoft.com/office/officeart/2005/8/layout/hierarchy1"/>
    <dgm:cxn modelId="{594E51F7-1902-4F90-8474-A068B30F5B5B}" srcId="{742F7B48-6167-4C3B-9A34-AEE5F8F233FD}" destId="{297757ED-D57E-4B07-847F-229A5D90F8FA}" srcOrd="2" destOrd="0" parTransId="{1F2EC9E8-6D36-4E65-8B5F-028DF7CEF715}" sibTransId="{AF7F4E8D-95CB-4A56-ADF3-F1BB722CC981}"/>
    <dgm:cxn modelId="{6CC21DFC-2DB6-42C3-BC0A-146835115BF2}" type="presOf" srcId="{0D08B4D4-B674-403E-816C-BE0A68ED146C}" destId="{94452C8F-BE80-46B4-ABB2-EDEE277157DD}" srcOrd="0" destOrd="0" presId="urn:microsoft.com/office/officeart/2005/8/layout/hierarchy1"/>
    <dgm:cxn modelId="{DAE122FC-51BC-48B3-89C2-0F04CC2D1AD9}" srcId="{742F7B48-6167-4C3B-9A34-AEE5F8F233FD}" destId="{0D08B4D4-B674-403E-816C-BE0A68ED146C}" srcOrd="4" destOrd="0" parTransId="{007D38E8-4A24-476D-83D4-FFF33D354CBE}" sibTransId="{CD07641D-0A14-45D2-A657-3888B82D877B}"/>
    <dgm:cxn modelId="{AB585B35-53A4-4D2D-803F-E909E66F6AF4}" type="presParOf" srcId="{EE5A09D8-37FA-4592-B9D7-5B79D597FD43}" destId="{8BC50F09-F441-4F37-ADAF-8BEEF5860B83}" srcOrd="0" destOrd="0" presId="urn:microsoft.com/office/officeart/2005/8/layout/hierarchy1"/>
    <dgm:cxn modelId="{5869AAEF-36CD-4A6D-BF31-4798DA25D553}" type="presParOf" srcId="{8BC50F09-F441-4F37-ADAF-8BEEF5860B83}" destId="{37966E8E-07BB-4F19-A833-FCECB7E6006D}" srcOrd="0" destOrd="0" presId="urn:microsoft.com/office/officeart/2005/8/layout/hierarchy1"/>
    <dgm:cxn modelId="{B43BF76F-0E4C-45F6-AEAD-3F989E0BF53E}" type="presParOf" srcId="{37966E8E-07BB-4F19-A833-FCECB7E6006D}" destId="{41CA0818-EAA6-43D5-B23D-DD78A902E845}" srcOrd="0" destOrd="0" presId="urn:microsoft.com/office/officeart/2005/8/layout/hierarchy1"/>
    <dgm:cxn modelId="{05A949CC-61D1-4D62-9740-435454C76268}" type="presParOf" srcId="{37966E8E-07BB-4F19-A833-FCECB7E6006D}" destId="{281369DF-5865-4393-BB82-CD7E6A5393E5}" srcOrd="1" destOrd="0" presId="urn:microsoft.com/office/officeart/2005/8/layout/hierarchy1"/>
    <dgm:cxn modelId="{DC5EA464-D077-4192-9F50-D601CD424057}" type="presParOf" srcId="{8BC50F09-F441-4F37-ADAF-8BEEF5860B83}" destId="{93BF8049-E6C3-4C35-8C94-1E2B408F9025}" srcOrd="1" destOrd="0" presId="urn:microsoft.com/office/officeart/2005/8/layout/hierarchy1"/>
    <dgm:cxn modelId="{615C9FF5-A791-419C-856C-1CEF4BEAFF42}" type="presParOf" srcId="{EE5A09D8-37FA-4592-B9D7-5B79D597FD43}" destId="{27702276-6DC3-4080-8148-5E3CA0B3D134}" srcOrd="1" destOrd="0" presId="urn:microsoft.com/office/officeart/2005/8/layout/hierarchy1"/>
    <dgm:cxn modelId="{2CFD3527-6A43-495A-9B0F-FD59755B1E41}" type="presParOf" srcId="{27702276-6DC3-4080-8148-5E3CA0B3D134}" destId="{1DCAAA6E-7F88-4541-8ADB-D9F762B303D2}" srcOrd="0" destOrd="0" presId="urn:microsoft.com/office/officeart/2005/8/layout/hierarchy1"/>
    <dgm:cxn modelId="{0113A503-6D18-4244-9959-F8870F659788}" type="presParOf" srcId="{1DCAAA6E-7F88-4541-8ADB-D9F762B303D2}" destId="{9AEC0B6A-A16F-428A-B133-B9BD3C72C224}" srcOrd="0" destOrd="0" presId="urn:microsoft.com/office/officeart/2005/8/layout/hierarchy1"/>
    <dgm:cxn modelId="{48D951F6-B189-48CB-A70A-9FC3AA857C57}" type="presParOf" srcId="{1DCAAA6E-7F88-4541-8ADB-D9F762B303D2}" destId="{88956D4F-9AFB-40A3-9636-C4ABA46F1B29}" srcOrd="1" destOrd="0" presId="urn:microsoft.com/office/officeart/2005/8/layout/hierarchy1"/>
    <dgm:cxn modelId="{9EE8CEC0-EBAB-4944-ADF4-25551A36D4E8}" type="presParOf" srcId="{27702276-6DC3-4080-8148-5E3CA0B3D134}" destId="{D659A7B9-976D-4C63-9590-4E1678F0EBD8}" srcOrd="1" destOrd="0" presId="urn:microsoft.com/office/officeart/2005/8/layout/hierarchy1"/>
    <dgm:cxn modelId="{E57EF4F6-F045-4747-AC1E-DB4488293ED6}" type="presParOf" srcId="{EE5A09D8-37FA-4592-B9D7-5B79D597FD43}" destId="{3717B040-5643-45BB-966D-EC48E52BDCDB}" srcOrd="2" destOrd="0" presId="urn:microsoft.com/office/officeart/2005/8/layout/hierarchy1"/>
    <dgm:cxn modelId="{2AF35318-DEC7-43BA-8172-2A1D703475A8}" type="presParOf" srcId="{3717B040-5643-45BB-966D-EC48E52BDCDB}" destId="{AF40350F-2098-4477-9BC6-7A139C077A8D}" srcOrd="0" destOrd="0" presId="urn:microsoft.com/office/officeart/2005/8/layout/hierarchy1"/>
    <dgm:cxn modelId="{D72109C7-12F1-4BA9-A4BE-E0E7DB20AB08}" type="presParOf" srcId="{AF40350F-2098-4477-9BC6-7A139C077A8D}" destId="{C76B76D1-1725-4A6D-91FA-C9B6D36FCCC3}" srcOrd="0" destOrd="0" presId="urn:microsoft.com/office/officeart/2005/8/layout/hierarchy1"/>
    <dgm:cxn modelId="{3F113A35-F4EE-4573-AA59-46E483377428}" type="presParOf" srcId="{AF40350F-2098-4477-9BC6-7A139C077A8D}" destId="{8A7E4A7E-44D3-4553-BFFA-367F9A790D56}" srcOrd="1" destOrd="0" presId="urn:microsoft.com/office/officeart/2005/8/layout/hierarchy1"/>
    <dgm:cxn modelId="{E78229CD-4791-4FC7-9D83-1A9FD894A30F}" type="presParOf" srcId="{3717B040-5643-45BB-966D-EC48E52BDCDB}" destId="{B6B9BBD5-990F-42E0-9385-D3E633D0B47F}" srcOrd="1" destOrd="0" presId="urn:microsoft.com/office/officeart/2005/8/layout/hierarchy1"/>
    <dgm:cxn modelId="{E70DAEAE-3B8E-4916-AD03-AABD5A04C5C8}" type="presParOf" srcId="{EE5A09D8-37FA-4592-B9D7-5B79D597FD43}" destId="{5252F7C8-61B8-4308-995A-D4A2AC3F8DFE}" srcOrd="3" destOrd="0" presId="urn:microsoft.com/office/officeart/2005/8/layout/hierarchy1"/>
    <dgm:cxn modelId="{F3D02882-C9F4-4662-AA2A-632FC9020C94}" type="presParOf" srcId="{5252F7C8-61B8-4308-995A-D4A2AC3F8DFE}" destId="{9EB5C527-581B-45AF-8FA5-5EE990730EFA}" srcOrd="0" destOrd="0" presId="urn:microsoft.com/office/officeart/2005/8/layout/hierarchy1"/>
    <dgm:cxn modelId="{A7CCA9B8-2E41-41D3-B0BA-BD6CF63FC31A}" type="presParOf" srcId="{9EB5C527-581B-45AF-8FA5-5EE990730EFA}" destId="{9214EAF6-FD55-4109-A534-1B9CC2663407}" srcOrd="0" destOrd="0" presId="urn:microsoft.com/office/officeart/2005/8/layout/hierarchy1"/>
    <dgm:cxn modelId="{7199CA3D-195A-4C5B-B527-35F43672D549}" type="presParOf" srcId="{9EB5C527-581B-45AF-8FA5-5EE990730EFA}" destId="{D2CD213C-75A0-4D2E-B933-30F25D8A604A}" srcOrd="1" destOrd="0" presId="urn:microsoft.com/office/officeart/2005/8/layout/hierarchy1"/>
    <dgm:cxn modelId="{4B76CD70-594E-46C9-B1FA-EC97306724FB}" type="presParOf" srcId="{5252F7C8-61B8-4308-995A-D4A2AC3F8DFE}" destId="{9911EA2E-1215-42A6-A8CD-BFCE5457AA19}" srcOrd="1" destOrd="0" presId="urn:microsoft.com/office/officeart/2005/8/layout/hierarchy1"/>
    <dgm:cxn modelId="{B368CD12-C5AB-4F92-853D-F4331E853DB2}" type="presParOf" srcId="{EE5A09D8-37FA-4592-B9D7-5B79D597FD43}" destId="{F2FA0A9A-ED61-4A1C-B5B2-9E5C4C4EB6D3}" srcOrd="4" destOrd="0" presId="urn:microsoft.com/office/officeart/2005/8/layout/hierarchy1"/>
    <dgm:cxn modelId="{76F7618B-7D49-4A09-B81F-705BD7AB481C}" type="presParOf" srcId="{F2FA0A9A-ED61-4A1C-B5B2-9E5C4C4EB6D3}" destId="{A2B9059E-195D-4F52-8D64-92BB075A9AE0}" srcOrd="0" destOrd="0" presId="urn:microsoft.com/office/officeart/2005/8/layout/hierarchy1"/>
    <dgm:cxn modelId="{C48CECE7-4316-4B77-9A6E-E95579C1C80B}" type="presParOf" srcId="{A2B9059E-195D-4F52-8D64-92BB075A9AE0}" destId="{C04CF051-B396-4A10-A116-0C5590209ECE}" srcOrd="0" destOrd="0" presId="urn:microsoft.com/office/officeart/2005/8/layout/hierarchy1"/>
    <dgm:cxn modelId="{7582924E-6668-4663-8E97-2E04B749F6B4}" type="presParOf" srcId="{A2B9059E-195D-4F52-8D64-92BB075A9AE0}" destId="{94452C8F-BE80-46B4-ABB2-EDEE277157DD}" srcOrd="1" destOrd="0" presId="urn:microsoft.com/office/officeart/2005/8/layout/hierarchy1"/>
    <dgm:cxn modelId="{F51FCE06-BDC0-48C4-8687-FF1DFA124344}" type="presParOf" srcId="{F2FA0A9A-ED61-4A1C-B5B2-9E5C4C4EB6D3}" destId="{6544C355-7959-4BDA-91CB-C4D0561C13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853DC-B152-48F6-B848-E6960B0E26E8}">
      <dsp:nvSpPr>
        <dsp:cNvPr id="0" name=""/>
        <dsp:cNvSpPr/>
      </dsp:nvSpPr>
      <dsp:spPr>
        <a:xfrm>
          <a:off x="0" y="4920"/>
          <a:ext cx="987266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Terms</a:t>
          </a:r>
        </a:p>
      </dsp:txBody>
      <dsp:txXfrm>
        <a:off x="22246" y="27166"/>
        <a:ext cx="9828171" cy="411223"/>
      </dsp:txXfrm>
    </dsp:sp>
    <dsp:sp modelId="{A03AE544-0C2E-41F4-98A5-6B6C09C38F2F}">
      <dsp:nvSpPr>
        <dsp:cNvPr id="0" name=""/>
        <dsp:cNvSpPr/>
      </dsp:nvSpPr>
      <dsp:spPr>
        <a:xfrm>
          <a:off x="0" y="515355"/>
          <a:ext cx="987266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School Meal Regulations</a:t>
          </a:r>
        </a:p>
      </dsp:txBody>
      <dsp:txXfrm>
        <a:off x="22246" y="537601"/>
        <a:ext cx="9828171" cy="411223"/>
      </dsp:txXfrm>
    </dsp:sp>
    <dsp:sp modelId="{44BB91C9-2828-4847-83D4-E11434CAB177}">
      <dsp:nvSpPr>
        <dsp:cNvPr id="0" name=""/>
        <dsp:cNvSpPr/>
      </dsp:nvSpPr>
      <dsp:spPr>
        <a:xfrm>
          <a:off x="0" y="1025790"/>
          <a:ext cx="987266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are the SBP and NSLP?</a:t>
          </a:r>
        </a:p>
      </dsp:txBody>
      <dsp:txXfrm>
        <a:off x="22246" y="1048036"/>
        <a:ext cx="9828171" cy="411223"/>
      </dsp:txXfrm>
    </dsp:sp>
    <dsp:sp modelId="{8310515D-CCF1-4648-BEC3-EC9DB3F0DB49}">
      <dsp:nvSpPr>
        <dsp:cNvPr id="0" name=""/>
        <dsp:cNvSpPr/>
      </dsp:nvSpPr>
      <dsp:spPr>
        <a:xfrm>
          <a:off x="0" y="1536225"/>
          <a:ext cx="987266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Meal Pattern Requirements – Basics</a:t>
          </a:r>
        </a:p>
      </dsp:txBody>
      <dsp:txXfrm>
        <a:off x="22246" y="1558471"/>
        <a:ext cx="9828171" cy="411223"/>
      </dsp:txXfrm>
    </dsp:sp>
    <dsp:sp modelId="{8811CF4C-0711-40AD-9423-998846BF5E45}">
      <dsp:nvSpPr>
        <dsp:cNvPr id="0" name=""/>
        <dsp:cNvSpPr/>
      </dsp:nvSpPr>
      <dsp:spPr>
        <a:xfrm>
          <a:off x="0" y="2046660"/>
          <a:ext cx="987266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Meal Pattern Requirements - Components</a:t>
          </a:r>
        </a:p>
      </dsp:txBody>
      <dsp:txXfrm>
        <a:off x="22246" y="2068906"/>
        <a:ext cx="9828171" cy="411223"/>
      </dsp:txXfrm>
    </dsp:sp>
    <dsp:sp modelId="{FC277923-767D-4E9D-8DDF-7646681650CA}">
      <dsp:nvSpPr>
        <dsp:cNvPr id="0" name=""/>
        <dsp:cNvSpPr/>
      </dsp:nvSpPr>
      <dsp:spPr>
        <a:xfrm>
          <a:off x="0" y="2557095"/>
          <a:ext cx="987266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Offer vs. Serve</a:t>
          </a:r>
        </a:p>
      </dsp:txBody>
      <dsp:txXfrm>
        <a:off x="22246" y="2579341"/>
        <a:ext cx="9828171" cy="411223"/>
      </dsp:txXfrm>
    </dsp:sp>
    <dsp:sp modelId="{B5F03459-6A12-46A1-BD22-EA4B15BFBA57}">
      <dsp:nvSpPr>
        <dsp:cNvPr id="0" name=""/>
        <dsp:cNvSpPr/>
      </dsp:nvSpPr>
      <dsp:spPr>
        <a:xfrm>
          <a:off x="0" y="3067530"/>
          <a:ext cx="987266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Examples of Reimbursable Meals</a:t>
          </a:r>
        </a:p>
      </dsp:txBody>
      <dsp:txXfrm>
        <a:off x="22246" y="3089776"/>
        <a:ext cx="9828171" cy="411223"/>
      </dsp:txXfrm>
    </dsp:sp>
    <dsp:sp modelId="{FCF7589C-1254-4BDB-A256-EB19B53FB21A}">
      <dsp:nvSpPr>
        <dsp:cNvPr id="0" name=""/>
        <dsp:cNvSpPr/>
      </dsp:nvSpPr>
      <dsp:spPr>
        <a:xfrm>
          <a:off x="0" y="3577964"/>
          <a:ext cx="987266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Additional Resources</a:t>
          </a:r>
        </a:p>
      </dsp:txBody>
      <dsp:txXfrm>
        <a:off x="22246" y="3600210"/>
        <a:ext cx="9828171" cy="411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A0818-EAA6-43D5-B23D-DD78A902E845}">
      <dsp:nvSpPr>
        <dsp:cNvPr id="0" name=""/>
        <dsp:cNvSpPr/>
      </dsp:nvSpPr>
      <dsp:spPr>
        <a:xfrm>
          <a:off x="3374" y="1410432"/>
          <a:ext cx="1644353" cy="10441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1369DF-5865-4393-BB82-CD7E6A5393E5}">
      <dsp:nvSpPr>
        <dsp:cNvPr id="0" name=""/>
        <dsp:cNvSpPr/>
      </dsp:nvSpPr>
      <dsp:spPr>
        <a:xfrm>
          <a:off x="186080" y="1584003"/>
          <a:ext cx="1644353" cy="1044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OSPI: </a:t>
          </a:r>
          <a:r>
            <a:rPr lang="en-US" sz="1500" kern="1200" dirty="0"/>
            <a:t>Office of Superintendent of Public Instruction</a:t>
          </a:r>
        </a:p>
      </dsp:txBody>
      <dsp:txXfrm>
        <a:off x="216663" y="1614586"/>
        <a:ext cx="1583187" cy="982998"/>
      </dsp:txXfrm>
    </dsp:sp>
    <dsp:sp modelId="{9AEC0B6A-A16F-428A-B133-B9BD3C72C224}">
      <dsp:nvSpPr>
        <dsp:cNvPr id="0" name=""/>
        <dsp:cNvSpPr/>
      </dsp:nvSpPr>
      <dsp:spPr>
        <a:xfrm>
          <a:off x="2013140" y="1410432"/>
          <a:ext cx="1644353" cy="10441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956D4F-9AFB-40A3-9636-C4ABA46F1B29}">
      <dsp:nvSpPr>
        <dsp:cNvPr id="0" name=""/>
        <dsp:cNvSpPr/>
      </dsp:nvSpPr>
      <dsp:spPr>
        <a:xfrm>
          <a:off x="2195846" y="1584003"/>
          <a:ext cx="1644353" cy="1044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CNS: </a:t>
          </a:r>
          <a:r>
            <a:rPr lang="en-US" sz="1500" kern="1200"/>
            <a:t>Child Nutrition Services</a:t>
          </a:r>
        </a:p>
      </dsp:txBody>
      <dsp:txXfrm>
        <a:off x="2226429" y="1614586"/>
        <a:ext cx="1583187" cy="982998"/>
      </dsp:txXfrm>
    </dsp:sp>
    <dsp:sp modelId="{C76B76D1-1725-4A6D-91FA-C9B6D36FCCC3}">
      <dsp:nvSpPr>
        <dsp:cNvPr id="0" name=""/>
        <dsp:cNvSpPr/>
      </dsp:nvSpPr>
      <dsp:spPr>
        <a:xfrm>
          <a:off x="4022905" y="1410432"/>
          <a:ext cx="1644353" cy="10441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A7E4A7E-44D3-4553-BFFA-367F9A790D56}">
      <dsp:nvSpPr>
        <dsp:cNvPr id="0" name=""/>
        <dsp:cNvSpPr/>
      </dsp:nvSpPr>
      <dsp:spPr>
        <a:xfrm>
          <a:off x="4205611" y="1584003"/>
          <a:ext cx="1644353" cy="1044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CNP: </a:t>
          </a:r>
          <a:r>
            <a:rPr lang="en-US" sz="1500" kern="1200" dirty="0"/>
            <a:t>Child Nutrition Program</a:t>
          </a:r>
        </a:p>
      </dsp:txBody>
      <dsp:txXfrm>
        <a:off x="4236194" y="1614586"/>
        <a:ext cx="1583187" cy="982998"/>
      </dsp:txXfrm>
    </dsp:sp>
    <dsp:sp modelId="{9214EAF6-FD55-4109-A534-1B9CC2663407}">
      <dsp:nvSpPr>
        <dsp:cNvPr id="0" name=""/>
        <dsp:cNvSpPr/>
      </dsp:nvSpPr>
      <dsp:spPr>
        <a:xfrm>
          <a:off x="6032671" y="1410432"/>
          <a:ext cx="1644353" cy="10441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CD213C-75A0-4D2E-B933-30F25D8A604A}">
      <dsp:nvSpPr>
        <dsp:cNvPr id="0" name=""/>
        <dsp:cNvSpPr/>
      </dsp:nvSpPr>
      <dsp:spPr>
        <a:xfrm>
          <a:off x="6215377" y="1584003"/>
          <a:ext cx="1644353" cy="1044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USDA: </a:t>
          </a:r>
          <a:r>
            <a:rPr lang="en-US" sz="1500" kern="1200" dirty="0"/>
            <a:t>United States Department of Agriculture </a:t>
          </a:r>
        </a:p>
      </dsp:txBody>
      <dsp:txXfrm>
        <a:off x="6245960" y="1614586"/>
        <a:ext cx="1583187" cy="982998"/>
      </dsp:txXfrm>
    </dsp:sp>
    <dsp:sp modelId="{C04CF051-B396-4A10-A116-0C5590209ECE}">
      <dsp:nvSpPr>
        <dsp:cNvPr id="0" name=""/>
        <dsp:cNvSpPr/>
      </dsp:nvSpPr>
      <dsp:spPr>
        <a:xfrm>
          <a:off x="8042436" y="1410432"/>
          <a:ext cx="1644353" cy="10441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452C8F-BE80-46B4-ABB2-EDEE277157DD}">
      <dsp:nvSpPr>
        <dsp:cNvPr id="0" name=""/>
        <dsp:cNvSpPr/>
      </dsp:nvSpPr>
      <dsp:spPr>
        <a:xfrm>
          <a:off x="8225142" y="1584003"/>
          <a:ext cx="1644353" cy="1044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Oz Eq: </a:t>
          </a:r>
          <a:r>
            <a:rPr lang="en-US" sz="1500" kern="1200" dirty="0"/>
            <a:t>Ounce Equivalents</a:t>
          </a:r>
        </a:p>
      </dsp:txBody>
      <dsp:txXfrm>
        <a:off x="8255725" y="1614586"/>
        <a:ext cx="1583187" cy="982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0B7FD6-6B50-4C58-994F-82DC621427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C7F2D-6B16-4B88-A4F8-ABD5316B4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1DC69-60C3-4CF7-A135-6E702ECCE0F0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CEF1E-1ACC-48D0-92B3-CB3D4FED50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188B4-83B8-4C82-AFAC-DC1E415458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9FFBD-F123-4881-BC93-591827BC6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2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EC7B-6C72-4FBB-87DF-2BD2CB7DC1E6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A795-6F94-4A96-B820-B9038480D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General overview of SBP/NSLP regulations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Meal component requirements, including what we are required to limit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Explanation of offer vs. serve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Discussion of sharing tables and offering bars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Summary of major items from survey feedback with responses (discussed throughout presentation)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05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0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slide about school meals being healthiest meals students eat USDA**</a:t>
            </a:r>
            <a:br>
              <a:rPr lang="en-US" dirty="0"/>
            </a:br>
            <a:r>
              <a:rPr lang="en-US" dirty="0"/>
              <a:t>closing</a:t>
            </a:r>
          </a:p>
          <a:p>
            <a:r>
              <a:rPr lang="en-US" dirty="0"/>
              <a:t>Questions</a:t>
            </a:r>
          </a:p>
          <a:p>
            <a:r>
              <a:rPr lang="en-US" dirty="0"/>
              <a:t>References slide</a:t>
            </a:r>
          </a:p>
          <a:p>
            <a:r>
              <a:rPr lang="en-US" dirty="0"/>
              <a:t>Contact information/cards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6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slide**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6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5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8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6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66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98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88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2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B7ECB7-5C29-4632-A497-69677BA0BB4D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BC71-FBA3-4F69-BCEB-CE086D740988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EE29-465D-4058-ACBF-74FEBD3DE359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7EDD-460D-420C-AAC6-F9BDD9B4ACD0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4116-3DFA-45BE-968C-3388ED7F604E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0D1F-4B8F-483D-A6B6-2F75DDFAC842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304A-6802-4547-9814-2FFCEF8BF0D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15C9-EE31-4BA9-B7BA-59744C66C497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73B7-3FF4-4B18-AC08-986384DA9AD9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78A0-912E-490F-8F4E-74B0A7E86FD8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7734-8197-4973-A82D-D597EE49F868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F0D23FB-76E1-4923-A1FB-C2BEB1532B76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eastera@woodlandschools.or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Ayshia.Ranjitsingh@sodexo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SCHOOL NUTRITION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Ayshia Ranjitsingh, RDN, LD, CD – Dietitian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Amber Easter, GM – Woodland School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9E4B4-B6BC-5C39-F8E2-C913C1E4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AE15-6586-5B03-C268-73670D59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649" y="610938"/>
            <a:ext cx="9875520" cy="1356360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Dietary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25BF4-3C22-AE87-72EC-854F93E8B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480" y="2033337"/>
            <a:ext cx="9872871" cy="4415589"/>
          </a:xfrm>
        </p:spPr>
        <p:txBody>
          <a:bodyPr>
            <a:normAutofit/>
          </a:bodyPr>
          <a:lstStyle/>
          <a:p>
            <a:r>
              <a:rPr lang="en-US" b="1" dirty="0"/>
              <a:t>Calories: </a:t>
            </a:r>
            <a:r>
              <a:rPr lang="en-US" dirty="0"/>
              <a:t>Calorie ranges are to be met on average over the school week</a:t>
            </a:r>
          </a:p>
          <a:p>
            <a:pPr lvl="1"/>
            <a:r>
              <a:rPr lang="en-US" dirty="0"/>
              <a:t>Intent is to avoid excessive calories</a:t>
            </a:r>
          </a:p>
          <a:p>
            <a:pPr lvl="1"/>
            <a:r>
              <a:rPr lang="en-US" dirty="0"/>
              <a:t>Meal pattern provides more nutrient-dense meals by including more fruits, vegetables, and whole grains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7A46B7-32E1-3132-A9EA-943FE1FE2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256875"/>
              </p:ext>
            </p:extLst>
          </p:nvPr>
        </p:nvGraphicFramePr>
        <p:xfrm>
          <a:off x="2045915" y="3654392"/>
          <a:ext cx="8128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374890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814142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617031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72306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K-5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9-12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550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Breakfast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350-500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400-550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450-600 kcal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45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550-650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600-700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750-850 kcal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654812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7F716-A2C0-9609-F174-869F66EF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9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AE15-6586-5B03-C268-73670D59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Dietary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25BF4-3C22-AE87-72EC-854F93E8B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Sodium: </a:t>
            </a:r>
            <a:r>
              <a:rPr lang="en-US" dirty="0"/>
              <a:t>Sodium is restricted as a weekly average with further restrictions required in 2027</a:t>
            </a:r>
          </a:p>
          <a:p>
            <a:pPr lvl="1"/>
            <a:r>
              <a:rPr lang="en-US" dirty="0"/>
              <a:t>Includes all menu items and condiments</a:t>
            </a:r>
          </a:p>
          <a:p>
            <a:pPr marL="274320" lvl="1" indent="0">
              <a:buNone/>
            </a:pPr>
            <a:endParaRPr lang="en-US" dirty="0"/>
          </a:p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endParaRPr lang="en-US" b="1" dirty="0"/>
          </a:p>
          <a:p>
            <a:r>
              <a:rPr lang="en-US" b="1" dirty="0"/>
              <a:t>Saturated Fat: </a:t>
            </a:r>
            <a:r>
              <a:rPr lang="en-US" dirty="0"/>
              <a:t>Saturated fat is a weekly average and should be less than 10% of total calories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4177D0-FB6D-2C5A-EA05-05A1B7DC5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51124"/>
              </p:ext>
            </p:extLst>
          </p:nvPr>
        </p:nvGraphicFramePr>
        <p:xfrm>
          <a:off x="2032000" y="3125670"/>
          <a:ext cx="8128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374890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814142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617031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72306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K-5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9-12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550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1" dirty="0"/>
                        <a:t>Breakfast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or = 540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or = 600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or = 640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45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1" dirty="0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or = 1110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or = 1225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or = 1280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65481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D8CEB-ED25-D754-C510-923B09C8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5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Meal Pattern Requirements - Basics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49E61F2-6AFB-B414-7522-9D0E9A463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290980"/>
              </p:ext>
            </p:extLst>
          </p:nvPr>
        </p:nvGraphicFramePr>
        <p:xfrm>
          <a:off x="952395" y="2198454"/>
          <a:ext cx="10256730" cy="3364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910">
                  <a:extLst>
                    <a:ext uri="{9D8B030D-6E8A-4147-A177-3AD203B41FA5}">
                      <a16:colId xmlns:a16="http://schemas.microsoft.com/office/drawing/2014/main" val="2895684716"/>
                    </a:ext>
                  </a:extLst>
                </a:gridCol>
                <a:gridCol w="3418910">
                  <a:extLst>
                    <a:ext uri="{9D8B030D-6E8A-4147-A177-3AD203B41FA5}">
                      <a16:colId xmlns:a16="http://schemas.microsoft.com/office/drawing/2014/main" val="2976807404"/>
                    </a:ext>
                  </a:extLst>
                </a:gridCol>
                <a:gridCol w="3418910">
                  <a:extLst>
                    <a:ext uri="{9D8B030D-6E8A-4147-A177-3AD203B41FA5}">
                      <a16:colId xmlns:a16="http://schemas.microsoft.com/office/drawing/2014/main" val="3740512347"/>
                    </a:ext>
                  </a:extLst>
                </a:gridCol>
              </a:tblGrid>
              <a:tr h="31546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Food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Food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Combination Foods*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567086"/>
                  </a:ext>
                </a:extLst>
              </a:tr>
              <a:tr h="299891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/>
                        <a:t>A specific food offered within a food component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u="sng" dirty="0"/>
                        <a:t>THINK:</a:t>
                      </a:r>
                      <a:r>
                        <a:rPr lang="en-US" u="none" dirty="0"/>
                        <a:t> One Banana, One Carton of Milk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/>
                        <a:t>One of the 5 food groups which comprise reimbursable meals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u="sng" dirty="0"/>
                        <a:t>THINK:</a:t>
                      </a:r>
                      <a:r>
                        <a:rPr lang="en-US" u="none" dirty="0"/>
                        <a:t> Milk, Meat/Meat Alternates, Grains, Vegetables, Fruits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/>
                        <a:t>Provide a combination of multiple food components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/>
                        <a:t>Hamburger (Grains + Meat/MA)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/>
                        <a:t>Cheese Pizza (Grains + Meat/MA + Vegetables)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46034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A8BC9-99E1-96D4-5B7E-EBD081D8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0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66" y="244867"/>
            <a:ext cx="9875520" cy="1356360"/>
          </a:xfrm>
        </p:spPr>
        <p:txBody>
          <a:bodyPr>
            <a:normAutofit/>
          </a:bodyPr>
          <a:lstStyle/>
          <a:p>
            <a:r>
              <a:rPr lang="en-US" sz="3600">
                <a:latin typeface="Rockwell" panose="02060603020205020403" pitchFamily="18" charset="0"/>
              </a:rPr>
              <a:t>Meal Pattern Requirements - Components</a:t>
            </a:r>
            <a:endParaRPr lang="en-US" sz="3600" dirty="0">
              <a:latin typeface="Rockwell" panose="020606030202050204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F5744-37BC-CB5E-ED64-82421B106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4714336" cy="4038600"/>
          </a:xfrm>
        </p:spPr>
        <p:txBody>
          <a:bodyPr>
            <a:normAutofit/>
          </a:bodyPr>
          <a:lstStyle/>
          <a:p>
            <a:r>
              <a:rPr lang="en-US" sz="2800" dirty="0"/>
              <a:t>Meat/Meat Alternates (M/MA)</a:t>
            </a:r>
          </a:p>
          <a:p>
            <a:r>
              <a:rPr lang="en-US" sz="2800" dirty="0"/>
              <a:t>Grains</a:t>
            </a:r>
          </a:p>
          <a:p>
            <a:r>
              <a:rPr lang="en-US" sz="2800" dirty="0"/>
              <a:t>Fruit</a:t>
            </a:r>
          </a:p>
          <a:p>
            <a:r>
              <a:rPr lang="en-US" sz="2800" dirty="0"/>
              <a:t>Vegetables</a:t>
            </a:r>
          </a:p>
          <a:p>
            <a:pPr lvl="1"/>
            <a:r>
              <a:rPr lang="en-US" sz="2800" dirty="0"/>
              <a:t>Five vegetable subgroups</a:t>
            </a:r>
          </a:p>
          <a:p>
            <a:r>
              <a:rPr lang="en-US" sz="2800" dirty="0"/>
              <a:t>Milk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5FA7C9-EC52-D609-0968-DD4291F2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6" name="Picture 2" descr="MyPlate logo with food group labels">
            <a:extLst>
              <a:ext uri="{FF2B5EF4-FFF2-40B4-BE49-F238E27FC236}">
                <a16:creationId xmlns:a16="http://schemas.microsoft.com/office/drawing/2014/main" id="{3D809CAB-F74C-B3E4-0AB7-F578FA1FA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53" y="2092420"/>
            <a:ext cx="5149970" cy="354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58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564" y="-12432"/>
            <a:ext cx="9875520" cy="135636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</a:rPr>
              <a:t>Meal Pattern Requirements - Components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F5744-37BC-CB5E-ED64-82421B106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916" y="1225034"/>
            <a:ext cx="9872871" cy="4038600"/>
          </a:xfrm>
        </p:spPr>
        <p:txBody>
          <a:bodyPr>
            <a:normAutofit/>
          </a:bodyPr>
          <a:lstStyle/>
          <a:p>
            <a:r>
              <a:rPr lang="en-US" b="1" dirty="0"/>
              <a:t>Meat/Meat Alternates (M/MA)</a:t>
            </a:r>
          </a:p>
          <a:p>
            <a:pPr lvl="1"/>
            <a:r>
              <a:rPr lang="en-US" dirty="0"/>
              <a:t>Based on minimum daily servings PLUS total servings over a 5-day school week</a:t>
            </a:r>
          </a:p>
          <a:p>
            <a:pPr lvl="1"/>
            <a:r>
              <a:rPr lang="en-US" dirty="0"/>
              <a:t>Quantity must be the edible portion as served</a:t>
            </a:r>
          </a:p>
          <a:p>
            <a:pPr lvl="1"/>
            <a:r>
              <a:rPr lang="en-US" dirty="0"/>
              <a:t>Final Rule establishes Grains and M/MA as a combined category at breakfast only*</a:t>
            </a:r>
          </a:p>
          <a:p>
            <a:pPr lvl="2"/>
            <a:r>
              <a:rPr lang="en-US" dirty="0"/>
              <a:t>Schools may offer Grains, M/MA, or a combination of both to meet minimum oz eq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 descr="A tray of food on a counter&#10;&#10;Description automatically generated">
            <a:extLst>
              <a:ext uri="{FF2B5EF4-FFF2-40B4-BE49-F238E27FC236}">
                <a16:creationId xmlns:a16="http://schemas.microsoft.com/office/drawing/2014/main" id="{50C7981B-A3F4-2652-1FF4-0ED3C45FA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08" y="3429000"/>
            <a:ext cx="3715657" cy="2786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slice of pizza on a tray with a yogurt and an orange&#10;&#10;Description automatically generated">
            <a:extLst>
              <a:ext uri="{FF2B5EF4-FFF2-40B4-BE49-F238E27FC236}">
                <a16:creationId xmlns:a16="http://schemas.microsoft.com/office/drawing/2014/main" id="{D93B9492-7807-3644-3CBD-A4116530D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830" y="3429000"/>
            <a:ext cx="3715658" cy="2786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B6C08E-B8DC-AA50-5A5E-10764D5CBB36}"/>
              </a:ext>
            </a:extLst>
          </p:cNvPr>
          <p:cNvSpPr txBox="1"/>
          <p:nvPr/>
        </p:nvSpPr>
        <p:spPr>
          <a:xfrm>
            <a:off x="1720516" y="3031958"/>
            <a:ext cx="326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Available to Student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08080-5A15-3998-6858-2D27DE691C99}"/>
              </a:ext>
            </a:extLst>
          </p:cNvPr>
          <p:cNvSpPr txBox="1"/>
          <p:nvPr/>
        </p:nvSpPr>
        <p:spPr>
          <a:xfrm>
            <a:off x="7306380" y="3059668"/>
            <a:ext cx="326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Student Choice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3BA9362-6CBE-57EB-FB27-4B0BB2B0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74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564" y="-12432"/>
            <a:ext cx="9875520" cy="135636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</a:rPr>
              <a:t>Meal Pattern Requirements - Components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F5744-37BC-CB5E-ED64-82421B106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5" y="1040368"/>
            <a:ext cx="9872871" cy="4038600"/>
          </a:xfrm>
        </p:spPr>
        <p:txBody>
          <a:bodyPr>
            <a:normAutofit/>
          </a:bodyPr>
          <a:lstStyle/>
          <a:p>
            <a:r>
              <a:rPr lang="en-US" b="1" dirty="0"/>
              <a:t>Meat/Meat Alternates (M/MA)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 descr="A tray of food on a counter&#10;&#10;Description automatically generated">
            <a:extLst>
              <a:ext uri="{FF2B5EF4-FFF2-40B4-BE49-F238E27FC236}">
                <a16:creationId xmlns:a16="http://schemas.microsoft.com/office/drawing/2014/main" id="{50C7981B-A3F4-2652-1FF4-0ED3C45FA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09" y="3537283"/>
            <a:ext cx="3571280" cy="2678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slice of pizza on a tray with a yogurt and an orange&#10;&#10;Description automatically generated">
            <a:extLst>
              <a:ext uri="{FF2B5EF4-FFF2-40B4-BE49-F238E27FC236}">
                <a16:creationId xmlns:a16="http://schemas.microsoft.com/office/drawing/2014/main" id="{D93B9492-7807-3644-3CBD-A4116530D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830" y="3537284"/>
            <a:ext cx="3571279" cy="2678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B6C08E-B8DC-AA50-5A5E-10764D5CBB36}"/>
              </a:ext>
            </a:extLst>
          </p:cNvPr>
          <p:cNvSpPr txBox="1"/>
          <p:nvPr/>
        </p:nvSpPr>
        <p:spPr>
          <a:xfrm>
            <a:off x="1649170" y="3179983"/>
            <a:ext cx="326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Available to Student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08080-5A15-3998-6858-2D27DE691C99}"/>
              </a:ext>
            </a:extLst>
          </p:cNvPr>
          <p:cNvSpPr txBox="1"/>
          <p:nvPr/>
        </p:nvSpPr>
        <p:spPr>
          <a:xfrm>
            <a:off x="7234190" y="3179983"/>
            <a:ext cx="326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Student Choice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4E19717-C543-2661-05B4-DA528ECBF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550983"/>
              </p:ext>
            </p:extLst>
          </p:nvPr>
        </p:nvGraphicFramePr>
        <p:xfrm>
          <a:off x="851178" y="1413748"/>
          <a:ext cx="1048964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411">
                  <a:extLst>
                    <a:ext uri="{9D8B030D-6E8A-4147-A177-3AD203B41FA5}">
                      <a16:colId xmlns:a16="http://schemas.microsoft.com/office/drawing/2014/main" val="3972437356"/>
                    </a:ext>
                  </a:extLst>
                </a:gridCol>
                <a:gridCol w="2622411">
                  <a:extLst>
                    <a:ext uri="{9D8B030D-6E8A-4147-A177-3AD203B41FA5}">
                      <a16:colId xmlns:a16="http://schemas.microsoft.com/office/drawing/2014/main" val="4103411950"/>
                    </a:ext>
                  </a:extLst>
                </a:gridCol>
                <a:gridCol w="2622411">
                  <a:extLst>
                    <a:ext uri="{9D8B030D-6E8A-4147-A177-3AD203B41FA5}">
                      <a16:colId xmlns:a16="http://schemas.microsoft.com/office/drawing/2014/main" val="2078909566"/>
                    </a:ext>
                  </a:extLst>
                </a:gridCol>
                <a:gridCol w="2622411">
                  <a:extLst>
                    <a:ext uri="{9D8B030D-6E8A-4147-A177-3AD203B41FA5}">
                      <a16:colId xmlns:a16="http://schemas.microsoft.com/office/drawing/2014/main" val="2819307550"/>
                    </a:ext>
                  </a:extLst>
                </a:gridCol>
              </a:tblGrid>
              <a:tr h="3195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K-5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9-12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93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Breakfast </a:t>
                      </a:r>
                      <a:br>
                        <a:rPr lang="en-US" i="1" dirty="0"/>
                      </a:br>
                      <a:r>
                        <a:rPr lang="en-US" i="1" dirty="0"/>
                        <a:t>(Grains and/or M/MA)*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oz eq/week </a:t>
                      </a:r>
                      <a:br>
                        <a:rPr lang="en-US" dirty="0"/>
                      </a:br>
                      <a:r>
                        <a:rPr lang="en-US" dirty="0"/>
                        <a:t>(1 oz eq daily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oz eq/week </a:t>
                      </a:r>
                      <a:br>
                        <a:rPr lang="en-US" dirty="0"/>
                      </a:br>
                      <a:r>
                        <a:rPr lang="en-US" dirty="0"/>
                        <a:t>(1 oz daily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 oz eq/week </a:t>
                      </a:r>
                      <a:br>
                        <a:rPr lang="en-US" dirty="0"/>
                      </a:br>
                      <a:r>
                        <a:rPr lang="en-US" dirty="0"/>
                        <a:t>(1 oz daily min)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20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Lunch (M/MA only)*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8-10 oz eq/week </a:t>
                      </a:r>
                      <a:br>
                        <a:rPr lang="en-US" dirty="0"/>
                      </a:br>
                      <a:r>
                        <a:rPr lang="en-US" dirty="0"/>
                        <a:t>(1 oz daily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9-10 oz eq/week </a:t>
                      </a:r>
                      <a:br>
                        <a:rPr lang="en-US" dirty="0"/>
                      </a:br>
                      <a:r>
                        <a:rPr lang="en-US" dirty="0"/>
                        <a:t>(1 oz daily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10-12 oz eq/week </a:t>
                      </a:r>
                      <a:br>
                        <a:rPr lang="en-US" dirty="0"/>
                      </a:br>
                      <a:r>
                        <a:rPr lang="en-US" dirty="0"/>
                        <a:t>(2 oz daily min)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03201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BD85BF-A9D7-AA7E-B0A7-E35BE4A8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63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66" y="244867"/>
            <a:ext cx="9875520" cy="1356360"/>
          </a:xfrm>
        </p:spPr>
        <p:txBody>
          <a:bodyPr>
            <a:normAutofit/>
          </a:bodyPr>
          <a:lstStyle/>
          <a:p>
            <a:r>
              <a:rPr lang="en-US" sz="3600">
                <a:latin typeface="Rockwell" panose="02060603020205020403" pitchFamily="18" charset="0"/>
              </a:rPr>
              <a:t>Meal Pattern Requirements - Components</a:t>
            </a:r>
            <a:endParaRPr lang="en-US" sz="3600" dirty="0">
              <a:latin typeface="Rockwell" panose="020606030202050204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F5744-37BC-CB5E-ED64-82421B106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432966"/>
            <a:ext cx="9872871" cy="4038600"/>
          </a:xfrm>
        </p:spPr>
        <p:txBody>
          <a:bodyPr>
            <a:normAutofit/>
          </a:bodyPr>
          <a:lstStyle/>
          <a:p>
            <a:r>
              <a:rPr lang="en-US" b="1" dirty="0"/>
              <a:t>Grains (G)</a:t>
            </a:r>
          </a:p>
          <a:p>
            <a:pPr lvl="1"/>
            <a:r>
              <a:rPr lang="en-US" dirty="0"/>
              <a:t>At least 80% of weekly grains offered must be whole grain-rich</a:t>
            </a:r>
          </a:p>
          <a:p>
            <a:pPr lvl="2"/>
            <a:r>
              <a:rPr lang="en-US" dirty="0"/>
              <a:t>Whole Grain-Rich: &gt; or = 50% whole grain with remaining grains in product being enriched</a:t>
            </a:r>
          </a:p>
          <a:p>
            <a:pPr lvl="1"/>
            <a:r>
              <a:rPr lang="en-US" dirty="0"/>
              <a:t>Based on minimum daily servings PLUS total servings over a 5-day school week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8A293-435A-5984-27F4-2B852230A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93" y="3428999"/>
            <a:ext cx="3715657" cy="2786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tray of food with oranges and a carton of milk&#10;&#10;Description automatically generated">
            <a:extLst>
              <a:ext uri="{FF2B5EF4-FFF2-40B4-BE49-F238E27FC236}">
                <a16:creationId xmlns:a16="http://schemas.microsoft.com/office/drawing/2014/main" id="{41779EE9-C7C6-6285-3665-1B13D1D92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152" y="3429000"/>
            <a:ext cx="3715657" cy="2786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74EB0-788D-EAE6-49F0-DBD8DD964727}"/>
              </a:ext>
            </a:extLst>
          </p:cNvPr>
          <p:cNvSpPr txBox="1"/>
          <p:nvPr/>
        </p:nvSpPr>
        <p:spPr>
          <a:xfrm>
            <a:off x="1720516" y="3031958"/>
            <a:ext cx="326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Available to Student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7D2A6-2A32-226A-FF82-FC3B54EF98F4}"/>
              </a:ext>
            </a:extLst>
          </p:cNvPr>
          <p:cNvSpPr txBox="1"/>
          <p:nvPr/>
        </p:nvSpPr>
        <p:spPr>
          <a:xfrm>
            <a:off x="7306380" y="3059668"/>
            <a:ext cx="326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Student Choice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233001F-074D-960E-4791-B0CE92251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02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177" y="113744"/>
            <a:ext cx="9875520" cy="135636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</a:rPr>
              <a:t>Meal Pattern Requirements - Components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F5744-37BC-CB5E-ED64-82421B106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040368"/>
            <a:ext cx="9872871" cy="4038600"/>
          </a:xfrm>
        </p:spPr>
        <p:txBody>
          <a:bodyPr>
            <a:normAutofit/>
          </a:bodyPr>
          <a:lstStyle/>
          <a:p>
            <a:r>
              <a:rPr lang="en-US" b="1" dirty="0"/>
              <a:t>Grains (G)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8A293-435A-5984-27F4-2B852230A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94" y="3524469"/>
            <a:ext cx="3588364" cy="2691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tray of food with oranges and a carton of milk&#10;&#10;Description automatically generated">
            <a:extLst>
              <a:ext uri="{FF2B5EF4-FFF2-40B4-BE49-F238E27FC236}">
                <a16:creationId xmlns:a16="http://schemas.microsoft.com/office/drawing/2014/main" id="{41779EE9-C7C6-6285-3665-1B13D1D92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153" y="3524470"/>
            <a:ext cx="3588364" cy="2691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74EB0-788D-EAE6-49F0-DBD8DD964727}"/>
              </a:ext>
            </a:extLst>
          </p:cNvPr>
          <p:cNvSpPr txBox="1"/>
          <p:nvPr/>
        </p:nvSpPr>
        <p:spPr>
          <a:xfrm>
            <a:off x="1725056" y="3187585"/>
            <a:ext cx="326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Available to Student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7D2A6-2A32-226A-FF82-FC3B54EF98F4}"/>
              </a:ext>
            </a:extLst>
          </p:cNvPr>
          <p:cNvSpPr txBox="1"/>
          <p:nvPr/>
        </p:nvSpPr>
        <p:spPr>
          <a:xfrm>
            <a:off x="7079097" y="3175553"/>
            <a:ext cx="326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Student Choice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004E34-AEA5-E67F-0A63-DE8CF992C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806035"/>
              </p:ext>
            </p:extLst>
          </p:nvPr>
        </p:nvGraphicFramePr>
        <p:xfrm>
          <a:off x="851178" y="1413748"/>
          <a:ext cx="1048964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411">
                  <a:extLst>
                    <a:ext uri="{9D8B030D-6E8A-4147-A177-3AD203B41FA5}">
                      <a16:colId xmlns:a16="http://schemas.microsoft.com/office/drawing/2014/main" val="3972437356"/>
                    </a:ext>
                  </a:extLst>
                </a:gridCol>
                <a:gridCol w="2622411">
                  <a:extLst>
                    <a:ext uri="{9D8B030D-6E8A-4147-A177-3AD203B41FA5}">
                      <a16:colId xmlns:a16="http://schemas.microsoft.com/office/drawing/2014/main" val="4103411950"/>
                    </a:ext>
                  </a:extLst>
                </a:gridCol>
                <a:gridCol w="2622411">
                  <a:extLst>
                    <a:ext uri="{9D8B030D-6E8A-4147-A177-3AD203B41FA5}">
                      <a16:colId xmlns:a16="http://schemas.microsoft.com/office/drawing/2014/main" val="2078909566"/>
                    </a:ext>
                  </a:extLst>
                </a:gridCol>
                <a:gridCol w="2622411">
                  <a:extLst>
                    <a:ext uri="{9D8B030D-6E8A-4147-A177-3AD203B41FA5}">
                      <a16:colId xmlns:a16="http://schemas.microsoft.com/office/drawing/2014/main" val="2819307550"/>
                    </a:ext>
                  </a:extLst>
                </a:gridCol>
              </a:tblGrid>
              <a:tr h="3195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K-5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9-12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93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Breakfast </a:t>
                      </a:r>
                      <a:br>
                        <a:rPr lang="en-US" i="1" dirty="0"/>
                      </a:br>
                      <a:r>
                        <a:rPr lang="en-US" i="1" dirty="0"/>
                        <a:t>(Grains and/or M/MA)*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oz eq/week </a:t>
                      </a:r>
                      <a:br>
                        <a:rPr lang="en-US" dirty="0"/>
                      </a:br>
                      <a:r>
                        <a:rPr lang="en-US" dirty="0"/>
                        <a:t>(1 oz eq daily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oz eq/week </a:t>
                      </a:r>
                      <a:br>
                        <a:rPr lang="en-US" dirty="0"/>
                      </a:br>
                      <a:r>
                        <a:rPr lang="en-US" dirty="0"/>
                        <a:t>(1 oz daily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 oz eq/week </a:t>
                      </a:r>
                      <a:br>
                        <a:rPr lang="en-US" dirty="0"/>
                      </a:br>
                      <a:r>
                        <a:rPr lang="en-US" dirty="0"/>
                        <a:t>(1 oz daily min)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20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Lunch (Grains only)*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8-9 oz eq/week </a:t>
                      </a:r>
                      <a:br>
                        <a:rPr lang="en-US" dirty="0"/>
                      </a:br>
                      <a:r>
                        <a:rPr lang="en-US" dirty="0"/>
                        <a:t>(1 oz daily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8-10 oz eq/week </a:t>
                      </a:r>
                      <a:br>
                        <a:rPr lang="en-US" dirty="0"/>
                      </a:br>
                      <a:r>
                        <a:rPr lang="en-US" dirty="0"/>
                        <a:t>(1 oz daily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10-12 oz eq/week </a:t>
                      </a:r>
                      <a:br>
                        <a:rPr lang="en-US" dirty="0"/>
                      </a:br>
                      <a:r>
                        <a:rPr lang="en-US" dirty="0"/>
                        <a:t>(2 oz daily min)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03201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64334-4C9C-6D1B-D680-6284377D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68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66" y="244867"/>
            <a:ext cx="9875520" cy="135636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</a:rPr>
              <a:t>Meal Pattern Requirements - Components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F5744-37BC-CB5E-ED64-82421B106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363" y="1300437"/>
            <a:ext cx="9872871" cy="4038600"/>
          </a:xfrm>
        </p:spPr>
        <p:txBody>
          <a:bodyPr>
            <a:normAutofit/>
          </a:bodyPr>
          <a:lstStyle/>
          <a:p>
            <a:r>
              <a:rPr lang="en-US" b="1" dirty="0"/>
              <a:t>Fruit (F)</a:t>
            </a:r>
          </a:p>
          <a:p>
            <a:pPr lvl="1"/>
            <a:r>
              <a:rPr lang="en-US" dirty="0"/>
              <a:t>Juice: Must be pasteurized, full-strength 100% fruit juice</a:t>
            </a:r>
          </a:p>
          <a:p>
            <a:pPr lvl="2"/>
            <a:r>
              <a:rPr lang="en-US" dirty="0"/>
              <a:t>Juice can meet no more than 50% of the offered fruit component per week</a:t>
            </a:r>
          </a:p>
          <a:p>
            <a:pPr lvl="1"/>
            <a:r>
              <a:rPr lang="en-US" dirty="0"/>
              <a:t>Dried fruit credits as twice the volume served</a:t>
            </a:r>
          </a:p>
          <a:p>
            <a:pPr lvl="2"/>
            <a:r>
              <a:rPr lang="en-US" dirty="0"/>
              <a:t>¼ cup of dried fruit = ½ cup of fruit</a:t>
            </a:r>
          </a:p>
          <a:p>
            <a:pPr lvl="1"/>
            <a:r>
              <a:rPr lang="en-US" dirty="0"/>
              <a:t>Based on minimum daily servings PLUS total servings over a 5-day school week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 descr="A green tray with a package of food on it&#10;&#10;Description automatically generated">
            <a:extLst>
              <a:ext uri="{FF2B5EF4-FFF2-40B4-BE49-F238E27FC236}">
                <a16:creationId xmlns:a16="http://schemas.microsoft.com/office/drawing/2014/main" id="{FD9CD165-CBDB-48AA-FC49-ADE8BB60F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887" y="3772473"/>
            <a:ext cx="3331029" cy="249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green tray with food on it&#10;&#10;Description automatically generated">
            <a:extLst>
              <a:ext uri="{FF2B5EF4-FFF2-40B4-BE49-F238E27FC236}">
                <a16:creationId xmlns:a16="http://schemas.microsoft.com/office/drawing/2014/main" id="{E324FB71-6336-D42B-D70E-AA1B6D846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085" y="3772473"/>
            <a:ext cx="3331030" cy="249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368285-C762-AD6A-A128-6DCC7F981921}"/>
              </a:ext>
            </a:extLst>
          </p:cNvPr>
          <p:cNvSpPr txBox="1"/>
          <p:nvPr/>
        </p:nvSpPr>
        <p:spPr>
          <a:xfrm>
            <a:off x="1716321" y="3403141"/>
            <a:ext cx="326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Available to Student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4632A3-2ED1-79B4-1C99-A2D69851682B}"/>
              </a:ext>
            </a:extLst>
          </p:cNvPr>
          <p:cNvSpPr txBox="1"/>
          <p:nvPr/>
        </p:nvSpPr>
        <p:spPr>
          <a:xfrm>
            <a:off x="7215123" y="3434443"/>
            <a:ext cx="326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Student Choice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2010AC-5058-33AE-8A9E-715E2DAD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35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66" y="244867"/>
            <a:ext cx="9875520" cy="135636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</a:rPr>
              <a:t>Meal Pattern Requirements - Components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F5744-37BC-CB5E-ED64-82421B106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363" y="1300437"/>
            <a:ext cx="9872871" cy="4038600"/>
          </a:xfrm>
        </p:spPr>
        <p:txBody>
          <a:bodyPr>
            <a:normAutofit/>
          </a:bodyPr>
          <a:lstStyle/>
          <a:p>
            <a:r>
              <a:rPr lang="en-US" b="1" dirty="0"/>
              <a:t>Fruit (F)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 descr="A green tray with a package of food on it&#10;&#10;Description automatically generated">
            <a:extLst>
              <a:ext uri="{FF2B5EF4-FFF2-40B4-BE49-F238E27FC236}">
                <a16:creationId xmlns:a16="http://schemas.microsoft.com/office/drawing/2014/main" id="{FD9CD165-CBDB-48AA-FC49-ADE8BB60F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887" y="3772473"/>
            <a:ext cx="3331029" cy="249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green tray with food on it&#10;&#10;Description automatically generated">
            <a:extLst>
              <a:ext uri="{FF2B5EF4-FFF2-40B4-BE49-F238E27FC236}">
                <a16:creationId xmlns:a16="http://schemas.microsoft.com/office/drawing/2014/main" id="{E324FB71-6336-D42B-D70E-AA1B6D846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085" y="3772473"/>
            <a:ext cx="3331030" cy="249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368285-C762-AD6A-A128-6DCC7F981921}"/>
              </a:ext>
            </a:extLst>
          </p:cNvPr>
          <p:cNvSpPr txBox="1"/>
          <p:nvPr/>
        </p:nvSpPr>
        <p:spPr>
          <a:xfrm>
            <a:off x="1716321" y="3403141"/>
            <a:ext cx="326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Available to Student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4632A3-2ED1-79B4-1C99-A2D69851682B}"/>
              </a:ext>
            </a:extLst>
          </p:cNvPr>
          <p:cNvSpPr txBox="1"/>
          <p:nvPr/>
        </p:nvSpPr>
        <p:spPr>
          <a:xfrm>
            <a:off x="7215123" y="3434443"/>
            <a:ext cx="326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Student Choice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D39CA8-DE1D-2819-21DE-06BFD9954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902437"/>
              </p:ext>
            </p:extLst>
          </p:nvPr>
        </p:nvGraphicFramePr>
        <p:xfrm>
          <a:off x="913976" y="1736959"/>
          <a:ext cx="1048964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411">
                  <a:extLst>
                    <a:ext uri="{9D8B030D-6E8A-4147-A177-3AD203B41FA5}">
                      <a16:colId xmlns:a16="http://schemas.microsoft.com/office/drawing/2014/main" val="3972437356"/>
                    </a:ext>
                  </a:extLst>
                </a:gridCol>
                <a:gridCol w="2622411">
                  <a:extLst>
                    <a:ext uri="{9D8B030D-6E8A-4147-A177-3AD203B41FA5}">
                      <a16:colId xmlns:a16="http://schemas.microsoft.com/office/drawing/2014/main" val="4103411950"/>
                    </a:ext>
                  </a:extLst>
                </a:gridCol>
                <a:gridCol w="2622411">
                  <a:extLst>
                    <a:ext uri="{9D8B030D-6E8A-4147-A177-3AD203B41FA5}">
                      <a16:colId xmlns:a16="http://schemas.microsoft.com/office/drawing/2014/main" val="2078909566"/>
                    </a:ext>
                  </a:extLst>
                </a:gridCol>
                <a:gridCol w="2622411">
                  <a:extLst>
                    <a:ext uri="{9D8B030D-6E8A-4147-A177-3AD203B41FA5}">
                      <a16:colId xmlns:a16="http://schemas.microsoft.com/office/drawing/2014/main" val="2819307550"/>
                    </a:ext>
                  </a:extLst>
                </a:gridCol>
              </a:tblGrid>
              <a:tr h="3195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K-5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9-12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93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Breakfast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cups/week </a:t>
                      </a:r>
                      <a:br>
                        <a:rPr lang="en-US" dirty="0"/>
                      </a:br>
                      <a:r>
                        <a:rPr lang="en-US" dirty="0"/>
                        <a:t>(1 cup daily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cups/week </a:t>
                      </a:r>
                      <a:br>
                        <a:rPr lang="en-US" dirty="0"/>
                      </a:br>
                      <a:r>
                        <a:rPr lang="en-US" dirty="0"/>
                        <a:t>(1 cup daily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cups/week </a:t>
                      </a:r>
                      <a:br>
                        <a:rPr lang="en-US" dirty="0"/>
                      </a:br>
                      <a:r>
                        <a:rPr lang="en-US" dirty="0"/>
                        <a:t>(1 cup daily min)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20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½ cups/week </a:t>
                      </a:r>
                      <a:br>
                        <a:rPr lang="en-US" dirty="0"/>
                      </a:br>
                      <a:r>
                        <a:rPr lang="en-US" dirty="0"/>
                        <a:t>(1/2 cup daily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½ cups/week </a:t>
                      </a:r>
                      <a:br>
                        <a:rPr lang="en-US" dirty="0"/>
                      </a:br>
                      <a:r>
                        <a:rPr lang="en-US" dirty="0"/>
                        <a:t>(1/2 cup daily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cups/week </a:t>
                      </a:r>
                      <a:br>
                        <a:rPr lang="en-US" dirty="0"/>
                      </a:br>
                      <a:r>
                        <a:rPr lang="en-US" dirty="0"/>
                        <a:t>(1 cup daily min)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03201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BC4A3-33A0-B447-C20F-76E46E3E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68B5-2F36-53AE-AD34-203F6F2F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84050EBD-3375-7F8F-33AE-821330A15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407626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D47BD-EB7F-7996-0984-F82FE6C1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57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anchor="ctr">
            <a:normAutofit/>
          </a:bodyPr>
          <a:lstStyle/>
          <a:p>
            <a:r>
              <a:rPr lang="en-US"/>
              <a:t>Meal Pattern Requirements - Components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F5744-37BC-CB5E-ED64-82421B106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275" y="1756611"/>
            <a:ext cx="6087978" cy="4324148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dirty="0"/>
              <a:t>Vegetables (V)</a:t>
            </a:r>
          </a:p>
          <a:p>
            <a:pPr lvl="1"/>
            <a:r>
              <a:rPr lang="en-US" sz="1600" dirty="0"/>
              <a:t>Only pasteurized, full-strength vegetable juice may be used to meet no more than 50% of the offered vegetable component</a:t>
            </a:r>
          </a:p>
          <a:p>
            <a:pPr lvl="1"/>
            <a:r>
              <a:rPr lang="en-US" sz="1600" dirty="0"/>
              <a:t>Cooked beans/peas (legumes) may be counted as either a vegetable OR a meat alternate, but not both in the same meal</a:t>
            </a:r>
          </a:p>
          <a:p>
            <a:pPr lvl="1"/>
            <a:r>
              <a:rPr lang="en-US" sz="1600" dirty="0"/>
              <a:t>Leafy greens credit as half the volume served</a:t>
            </a:r>
          </a:p>
          <a:p>
            <a:pPr lvl="2"/>
            <a:r>
              <a:rPr lang="en-US" sz="1600" dirty="0"/>
              <a:t>1 cup leafy greens = ½ cup vegetables</a:t>
            </a:r>
          </a:p>
          <a:p>
            <a:pPr lvl="1"/>
            <a:r>
              <a:rPr lang="en-US" sz="1600" dirty="0"/>
              <a:t>Vegetable offerings over the course of the week MUST include the 5 subgroups:</a:t>
            </a:r>
          </a:p>
          <a:p>
            <a:pPr lvl="2"/>
            <a:r>
              <a:rPr lang="en-US" sz="1600" dirty="0">
                <a:solidFill>
                  <a:srgbClr val="00B050"/>
                </a:solidFill>
              </a:rPr>
              <a:t>Dark Green: </a:t>
            </a:r>
            <a:r>
              <a:rPr lang="en-US" sz="1600" dirty="0"/>
              <a:t>broccoli, spinach, romaine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Red-Orange: </a:t>
            </a:r>
            <a:r>
              <a:rPr lang="en-US" sz="1600" dirty="0"/>
              <a:t>carrots, sweet potatoes, tomatoes</a:t>
            </a:r>
          </a:p>
          <a:p>
            <a:pPr lvl="2"/>
            <a:r>
              <a:rPr lang="en-US" sz="1600" dirty="0">
                <a:solidFill>
                  <a:srgbClr val="0070C0"/>
                </a:solidFill>
              </a:rPr>
              <a:t>Beans, Peas, &amp; Lentils (BPL): </a:t>
            </a:r>
            <a:r>
              <a:rPr lang="en-US" sz="1600" dirty="0"/>
              <a:t>black beans, chickpeas, kidney beans</a:t>
            </a:r>
          </a:p>
          <a:p>
            <a:pPr lvl="2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Starchy: </a:t>
            </a:r>
            <a:r>
              <a:rPr lang="en-US" sz="1600" dirty="0"/>
              <a:t>corn, potatoes, green peas</a:t>
            </a:r>
          </a:p>
          <a:p>
            <a:pPr lvl="2"/>
            <a:r>
              <a:rPr lang="en-US" sz="1600" dirty="0">
                <a:solidFill>
                  <a:srgbClr val="7030A0"/>
                </a:solidFill>
              </a:rPr>
              <a:t>Other: </a:t>
            </a:r>
            <a:r>
              <a:rPr lang="en-US" sz="1600" dirty="0"/>
              <a:t>cucumber, cauliflower, green beans, mushrooms</a:t>
            </a:r>
          </a:p>
          <a:p>
            <a:pPr lvl="1"/>
            <a:r>
              <a:rPr lang="en-US" sz="1600" dirty="0"/>
              <a:t>Based on minimum daily servings PLUS total servings AND subgroup servings over a 5-day school week</a:t>
            </a:r>
          </a:p>
        </p:txBody>
      </p:sp>
      <p:pic>
        <p:nvPicPr>
          <p:cNvPr id="4" name="Picture 3" descr="A tray with food on it&#10;&#10;Description automatically generated">
            <a:extLst>
              <a:ext uri="{FF2B5EF4-FFF2-40B4-BE49-F238E27FC236}">
                <a16:creationId xmlns:a16="http://schemas.microsoft.com/office/drawing/2014/main" id="{35A8773E-70B0-E192-9812-5B79A68BB0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362" b="-1"/>
          <a:stretch/>
        </p:blipFill>
        <p:spPr>
          <a:xfrm>
            <a:off x="7230540" y="2101348"/>
            <a:ext cx="3787980" cy="3205213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CA8BDA-6DE8-C4C1-8ECC-E50E18EC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0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99061"/>
            <a:ext cx="9875520" cy="1356360"/>
          </a:xfrm>
        </p:spPr>
        <p:txBody>
          <a:bodyPr anchor="ctr">
            <a:normAutofit/>
          </a:bodyPr>
          <a:lstStyle/>
          <a:p>
            <a:r>
              <a:rPr lang="en-US" dirty="0"/>
              <a:t>Meal Pattern Requirements - Components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F5744-37BC-CB5E-ED64-82421B106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0468" y="1106904"/>
            <a:ext cx="10311064" cy="4023360"/>
          </a:xfrm>
        </p:spPr>
        <p:txBody>
          <a:bodyPr>
            <a:normAutofit/>
          </a:bodyPr>
          <a:lstStyle/>
          <a:p>
            <a:r>
              <a:rPr lang="en-US" sz="1800" b="1" dirty="0"/>
              <a:t>Vegetables (V)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60E6E1-5D67-D0BC-48D0-AFA94C247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831101"/>
              </p:ext>
            </p:extLst>
          </p:nvPr>
        </p:nvGraphicFramePr>
        <p:xfrm>
          <a:off x="851178" y="1464243"/>
          <a:ext cx="10489644" cy="487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411">
                  <a:extLst>
                    <a:ext uri="{9D8B030D-6E8A-4147-A177-3AD203B41FA5}">
                      <a16:colId xmlns:a16="http://schemas.microsoft.com/office/drawing/2014/main" val="3972437356"/>
                    </a:ext>
                  </a:extLst>
                </a:gridCol>
                <a:gridCol w="2622411">
                  <a:extLst>
                    <a:ext uri="{9D8B030D-6E8A-4147-A177-3AD203B41FA5}">
                      <a16:colId xmlns:a16="http://schemas.microsoft.com/office/drawing/2014/main" val="4103411950"/>
                    </a:ext>
                  </a:extLst>
                </a:gridCol>
                <a:gridCol w="2622411">
                  <a:extLst>
                    <a:ext uri="{9D8B030D-6E8A-4147-A177-3AD203B41FA5}">
                      <a16:colId xmlns:a16="http://schemas.microsoft.com/office/drawing/2014/main" val="2078909566"/>
                    </a:ext>
                  </a:extLst>
                </a:gridCol>
                <a:gridCol w="2622411">
                  <a:extLst>
                    <a:ext uri="{9D8B030D-6E8A-4147-A177-3AD203B41FA5}">
                      <a16:colId xmlns:a16="http://schemas.microsoft.com/office/drawing/2014/main" val="2819307550"/>
                    </a:ext>
                  </a:extLst>
                </a:gridCol>
              </a:tblGrid>
              <a:tr h="3195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K-5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9-12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93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Breakfast 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Not required. Schools are allowed to substitute vegetables for fruits.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Schools choosing to offer vegetables ONE DAY PER WEEK can offer any vegetable.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Schools choosing to substitute vegetables for fruits on TWO+ DAYS PER WEEK are required to offer vegetables from AT LEAST 2 DIFFERENT SUBGROUPS.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20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¾ cups/week </a:t>
                      </a:r>
                      <a:br>
                        <a:rPr lang="en-US" dirty="0"/>
                      </a:br>
                      <a:r>
                        <a:rPr lang="en-US" dirty="0"/>
                        <a:t>(3/4 cup daily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¾ cups/week </a:t>
                      </a:r>
                      <a:br>
                        <a:rPr lang="en-US" dirty="0"/>
                      </a:br>
                      <a:r>
                        <a:rPr lang="en-US" dirty="0"/>
                        <a:t>(3/4 cup daily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cups/week </a:t>
                      </a:r>
                      <a:br>
                        <a:rPr lang="en-US" dirty="0"/>
                      </a:br>
                      <a:r>
                        <a:rPr lang="en-US" dirty="0"/>
                        <a:t>(1 cup daily min)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032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00B050"/>
                          </a:solidFill>
                        </a:rPr>
                        <a:t>Dark Green </a:t>
                      </a:r>
                      <a:r>
                        <a:rPr lang="en-US" i="1" dirty="0"/>
                        <a:t>Subgroup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½ cup/week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½ cup/week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½ cup/week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Red/Orange </a:t>
                      </a:r>
                      <a:r>
                        <a:rPr lang="en-US" i="1" dirty="0"/>
                        <a:t>Subgroup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¾ cup/week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¾ cup/week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¼ cup/week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31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0070C0"/>
                          </a:solidFill>
                        </a:rPr>
                        <a:t>BPL </a:t>
                      </a:r>
                      <a:r>
                        <a:rPr lang="en-US" i="1" dirty="0"/>
                        <a:t>Subgroup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½ cup/week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½ cup/week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½ cup/week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611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Starchy</a:t>
                      </a:r>
                      <a:r>
                        <a:rPr lang="en-US" i="1" dirty="0"/>
                        <a:t> Subgroup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½ cup/week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½ cup/week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½ cup/week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033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7030A0"/>
                          </a:solidFill>
                        </a:rPr>
                        <a:t>Other</a:t>
                      </a:r>
                      <a:r>
                        <a:rPr lang="en-US" i="1" dirty="0"/>
                        <a:t> Subgroup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½ cup/week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½ cup/week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¾ cup/week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85355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0384B-FD18-7321-AF19-2A0742E9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93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66" y="244867"/>
            <a:ext cx="9875520" cy="1356360"/>
          </a:xfrm>
        </p:spPr>
        <p:txBody>
          <a:bodyPr>
            <a:normAutofit/>
          </a:bodyPr>
          <a:lstStyle/>
          <a:p>
            <a:r>
              <a:rPr lang="en-US" sz="3600">
                <a:latin typeface="Rockwell" panose="02060603020205020403" pitchFamily="18" charset="0"/>
              </a:rPr>
              <a:t>Meal Pattern Requirements - Components</a:t>
            </a:r>
            <a:endParaRPr lang="en-US" sz="3600" dirty="0">
              <a:latin typeface="Rockwell" panose="020606030202050204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F5744-37BC-CB5E-ED64-82421B106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768642"/>
            <a:ext cx="9872871" cy="4038600"/>
          </a:xfrm>
        </p:spPr>
        <p:txBody>
          <a:bodyPr>
            <a:normAutofit/>
          </a:bodyPr>
          <a:lstStyle/>
          <a:p>
            <a:r>
              <a:rPr lang="en-US" b="1" dirty="0"/>
              <a:t>Milk (M)</a:t>
            </a:r>
          </a:p>
          <a:p>
            <a:pPr lvl="1"/>
            <a:r>
              <a:rPr lang="en-US" dirty="0"/>
              <a:t>Must be fat-free (flavored or unflavored) or low-fat (unflavored) </a:t>
            </a:r>
          </a:p>
          <a:p>
            <a:pPr lvl="2"/>
            <a:r>
              <a:rPr lang="en-US" dirty="0"/>
              <a:t>Can also use fat-free or low-fat lactose-free or reduced lactose milk</a:t>
            </a:r>
          </a:p>
          <a:p>
            <a:pPr lvl="1"/>
            <a:r>
              <a:rPr lang="en-US" dirty="0"/>
              <a:t>Two types must be offered at breakfast and lunch</a:t>
            </a:r>
          </a:p>
          <a:p>
            <a:pPr lvl="1"/>
            <a:r>
              <a:rPr lang="en-US" dirty="0"/>
              <a:t>Based on minimum daily servings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1F2445-AEA2-19ED-3E20-D6DE941DC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005116"/>
              </p:ext>
            </p:extLst>
          </p:nvPr>
        </p:nvGraphicFramePr>
        <p:xfrm>
          <a:off x="851178" y="4076700"/>
          <a:ext cx="10489644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411">
                  <a:extLst>
                    <a:ext uri="{9D8B030D-6E8A-4147-A177-3AD203B41FA5}">
                      <a16:colId xmlns:a16="http://schemas.microsoft.com/office/drawing/2014/main" val="3972437356"/>
                    </a:ext>
                  </a:extLst>
                </a:gridCol>
                <a:gridCol w="2622411">
                  <a:extLst>
                    <a:ext uri="{9D8B030D-6E8A-4147-A177-3AD203B41FA5}">
                      <a16:colId xmlns:a16="http://schemas.microsoft.com/office/drawing/2014/main" val="4103411950"/>
                    </a:ext>
                  </a:extLst>
                </a:gridCol>
                <a:gridCol w="2622411">
                  <a:extLst>
                    <a:ext uri="{9D8B030D-6E8A-4147-A177-3AD203B41FA5}">
                      <a16:colId xmlns:a16="http://schemas.microsoft.com/office/drawing/2014/main" val="2078909566"/>
                    </a:ext>
                  </a:extLst>
                </a:gridCol>
                <a:gridCol w="2622411">
                  <a:extLst>
                    <a:ext uri="{9D8B030D-6E8A-4147-A177-3AD203B41FA5}">
                      <a16:colId xmlns:a16="http://schemas.microsoft.com/office/drawing/2014/main" val="2819307550"/>
                    </a:ext>
                  </a:extLst>
                </a:gridCol>
              </a:tblGrid>
              <a:tr h="3195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K-5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9-12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93060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US" i="1" dirty="0"/>
                        <a:t>Breakfast &amp;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cups/week </a:t>
                      </a:r>
                      <a:br>
                        <a:rPr lang="en-US" dirty="0"/>
                      </a:br>
                      <a:r>
                        <a:rPr lang="en-US" dirty="0"/>
                        <a:t>(1 cup daily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cups/week </a:t>
                      </a:r>
                      <a:br>
                        <a:rPr lang="en-US" dirty="0"/>
                      </a:br>
                      <a:r>
                        <a:rPr lang="en-US" dirty="0"/>
                        <a:t>(1 cup daily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cups/week </a:t>
                      </a:r>
                      <a:br>
                        <a:rPr lang="en-US" dirty="0"/>
                      </a:br>
                      <a:r>
                        <a:rPr lang="en-US" dirty="0"/>
                        <a:t>(1 cup daily min)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2095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F06EA-1EED-68EE-8E85-FA4C5A36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46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66" y="244867"/>
            <a:ext cx="9875520" cy="1356360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Offer vs. Serve (OVS)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339A2F-4324-DDAD-81E9-B83C2ED67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766" y="1496291"/>
            <a:ext cx="9872871" cy="4639814"/>
          </a:xfrm>
        </p:spPr>
        <p:txBody>
          <a:bodyPr>
            <a:noAutofit/>
          </a:bodyPr>
          <a:lstStyle/>
          <a:p>
            <a:r>
              <a:rPr lang="en-US" sz="1600" dirty="0"/>
              <a:t>Allows students to decline some of the foods offered in a reimbursable lunch or breakfast</a:t>
            </a:r>
          </a:p>
          <a:p>
            <a:r>
              <a:rPr lang="en-US" sz="1600" dirty="0"/>
              <a:t>Meals are priced as a unit, even if a component(s) or item(s) is declined</a:t>
            </a:r>
          </a:p>
          <a:p>
            <a:r>
              <a:rPr lang="en-US" sz="1600" dirty="0"/>
              <a:t>Student must have the ability to choose the full amount of each component</a:t>
            </a:r>
          </a:p>
          <a:p>
            <a:r>
              <a:rPr lang="en-US" sz="1600" dirty="0"/>
              <a:t>Some foods are offered in large enough quantities by the menu planner to credit as two food items*</a:t>
            </a:r>
          </a:p>
          <a:p>
            <a:pPr lvl="1"/>
            <a:r>
              <a:rPr lang="en-US" sz="1400" dirty="0"/>
              <a:t>THINK: Large Apple = 1 cup or Large Muffin = 2 oz eq Grains</a:t>
            </a:r>
          </a:p>
          <a:p>
            <a:r>
              <a:rPr lang="en-US" sz="1600" b="1" dirty="0"/>
              <a:t>Breakfast:</a:t>
            </a:r>
          </a:p>
          <a:p>
            <a:pPr lvl="1"/>
            <a:r>
              <a:rPr lang="en-US" sz="1600" dirty="0"/>
              <a:t>Menu must offer at least 4 food items</a:t>
            </a:r>
          </a:p>
          <a:p>
            <a:pPr lvl="1"/>
            <a:r>
              <a:rPr lang="en-US" sz="1600" dirty="0"/>
              <a:t>Student must select at least 3 food items</a:t>
            </a:r>
          </a:p>
          <a:p>
            <a:pPr lvl="2"/>
            <a:r>
              <a:rPr lang="en-US" sz="1600" dirty="0"/>
              <a:t>For grains (or M/MA offered as grains) and milk, student must select the planned serving size</a:t>
            </a:r>
          </a:p>
          <a:p>
            <a:pPr lvl="1"/>
            <a:r>
              <a:rPr lang="en-US" sz="1600" dirty="0"/>
              <a:t>One of the items must be at least ½ cup fruit</a:t>
            </a:r>
          </a:p>
          <a:p>
            <a:r>
              <a:rPr lang="en-US" sz="1600" b="1" dirty="0"/>
              <a:t>Lunch:</a:t>
            </a:r>
          </a:p>
          <a:p>
            <a:pPr lvl="1"/>
            <a:r>
              <a:rPr lang="en-US" sz="1600" dirty="0"/>
              <a:t>Student must select 3 of the 5 components in the planned serving size</a:t>
            </a:r>
          </a:p>
          <a:p>
            <a:pPr lvl="1"/>
            <a:r>
              <a:rPr lang="en-US" sz="1600" dirty="0"/>
              <a:t>One of the items must be at least ½ cup serving of fruit and/or vegetable</a:t>
            </a:r>
          </a:p>
          <a:p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72F18E-2708-C709-A6A1-1EAB6C06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36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66" y="244867"/>
            <a:ext cx="9875520" cy="1356360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Offer vs. Serve (OVS)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339A2F-4324-DDAD-81E9-B83C2ED67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766" y="1496291"/>
            <a:ext cx="9872871" cy="4038600"/>
          </a:xfrm>
        </p:spPr>
        <p:txBody>
          <a:bodyPr>
            <a:noAutofit/>
          </a:bodyPr>
          <a:lstStyle/>
          <a:p>
            <a:r>
              <a:rPr lang="en-US" sz="2400" dirty="0"/>
              <a:t>Benefits:</a:t>
            </a:r>
          </a:p>
          <a:p>
            <a:pPr lvl="1"/>
            <a:r>
              <a:rPr lang="en-US" sz="2400" dirty="0"/>
              <a:t>Reduces food waste</a:t>
            </a:r>
          </a:p>
          <a:p>
            <a:pPr lvl="1"/>
            <a:r>
              <a:rPr lang="en-US" sz="2400" dirty="0"/>
              <a:t>Increases consumption and participation in school meals </a:t>
            </a:r>
          </a:p>
          <a:p>
            <a:pPr lvl="1"/>
            <a:r>
              <a:rPr lang="en-US" sz="2400" dirty="0"/>
              <a:t>Promotes student choice of foods they want to eat</a:t>
            </a:r>
          </a:p>
        </p:txBody>
      </p:sp>
      <p:pic>
        <p:nvPicPr>
          <p:cNvPr id="4" name="Picture 3" descr="A tray with food on it&#10;&#10;Description automatically generated">
            <a:extLst>
              <a:ext uri="{FF2B5EF4-FFF2-40B4-BE49-F238E27FC236}">
                <a16:creationId xmlns:a16="http://schemas.microsoft.com/office/drawing/2014/main" id="{5B984CF7-EBAA-A097-E0B0-7AB6B60A7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06" y="3660934"/>
            <a:ext cx="3508776" cy="2631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bowl of food with cheese and chips&#10;&#10;Description automatically generated">
            <a:extLst>
              <a:ext uri="{FF2B5EF4-FFF2-40B4-BE49-F238E27FC236}">
                <a16:creationId xmlns:a16="http://schemas.microsoft.com/office/drawing/2014/main" id="{68F77379-7B82-7A27-6545-B45D661F9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720" y="3660934"/>
            <a:ext cx="3508776" cy="2631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green tray with a package of food on it&#10;&#10;Description automatically generated">
            <a:extLst>
              <a:ext uri="{FF2B5EF4-FFF2-40B4-BE49-F238E27FC236}">
                <a16:creationId xmlns:a16="http://schemas.microsoft.com/office/drawing/2014/main" id="{000F454B-A73F-8E44-CC3A-E35190D41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7217" y="3660933"/>
            <a:ext cx="3508777" cy="2631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1BEDF6F-E41E-006B-1CFE-80DDF1A7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90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3AC37F2-FCB7-0F00-1C61-2219F4EA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anchor="ctr">
            <a:normAutofit/>
          </a:bodyPr>
          <a:lstStyle/>
          <a:p>
            <a:r>
              <a:rPr lang="en-US" dirty="0"/>
              <a:t>Reimbursable Breakfast: UBR</a:t>
            </a:r>
          </a:p>
        </p:txBody>
      </p:sp>
      <p:pic>
        <p:nvPicPr>
          <p:cNvPr id="5" name="Picture 4" descr="A green tray with food on it&#10;&#10;Description automatically generated">
            <a:extLst>
              <a:ext uri="{FF2B5EF4-FFF2-40B4-BE49-F238E27FC236}">
                <a16:creationId xmlns:a16="http://schemas.microsoft.com/office/drawing/2014/main" id="{985477A1-FE7E-ECAE-52E5-79007ADEF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5999"/>
            <a:ext cx="4754880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FC19AFA-72B9-76DC-4A40-453D1C1FA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2" y="1816768"/>
            <a:ext cx="4754880" cy="2394285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en-US" b="1" dirty="0"/>
              <a:t>MEAL:</a:t>
            </a:r>
          </a:p>
          <a:p>
            <a:r>
              <a:rPr lang="en-US" dirty="0"/>
              <a:t>8 oz Milk</a:t>
            </a:r>
          </a:p>
          <a:p>
            <a:r>
              <a:rPr lang="en-US" dirty="0"/>
              <a:t>1 medium Banana = ½ cup Fruit</a:t>
            </a:r>
          </a:p>
          <a:p>
            <a:r>
              <a:rPr lang="en-US" dirty="0"/>
              <a:t>1 Ultimate Breakfast Round = 2 oz eq Grains</a:t>
            </a:r>
          </a:p>
          <a:p>
            <a:r>
              <a:rPr lang="en-US" dirty="0"/>
              <a:t>1 163-ct. Apple = ½ cup Fruit</a:t>
            </a:r>
          </a:p>
          <a:p>
            <a:r>
              <a:rPr lang="en-US" dirty="0"/>
              <a:t>1 4 oz 100% Apple Juice = ½ cup Fruit</a:t>
            </a:r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E7523A6-701C-0CDD-61C3-75303BB59821}"/>
              </a:ext>
            </a:extLst>
          </p:cNvPr>
          <p:cNvSpPr txBox="1">
            <a:spLocks/>
          </p:cNvSpPr>
          <p:nvPr/>
        </p:nvSpPr>
        <p:spPr>
          <a:xfrm>
            <a:off x="6294122" y="4314524"/>
            <a:ext cx="4754880" cy="1780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</a:rPr>
              <a:t>At Least 3 Food Items Selected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</a:rPr>
              <a:t>1 Item = ½ Cup Fruit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</a:rPr>
              <a:t>REIMBURSABLE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91655-9888-FA13-B734-6B781514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06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3AC37F2-FCB7-0F00-1C61-2219F4EA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Reimbursable Breakfast: UBR</a:t>
            </a:r>
          </a:p>
        </p:txBody>
      </p:sp>
      <p:pic>
        <p:nvPicPr>
          <p:cNvPr id="2" name="Picture 1" descr="A green tray with a package of food on it&#10;&#10;Description automatically generated">
            <a:extLst>
              <a:ext uri="{FF2B5EF4-FFF2-40B4-BE49-F238E27FC236}">
                <a16:creationId xmlns:a16="http://schemas.microsoft.com/office/drawing/2014/main" id="{F843F02D-880A-FF01-C076-A4BAA0EEC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421" y="2287088"/>
            <a:ext cx="4773748" cy="3580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0EF39A4-2AA9-5758-C0E5-923FE0E2F063}"/>
              </a:ext>
            </a:extLst>
          </p:cNvPr>
          <p:cNvSpPr txBox="1">
            <a:spLocks/>
          </p:cNvSpPr>
          <p:nvPr/>
        </p:nvSpPr>
        <p:spPr>
          <a:xfrm>
            <a:off x="6267612" y="1816768"/>
            <a:ext cx="4754880" cy="1925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b="1" dirty="0"/>
              <a:t>MEAL:</a:t>
            </a:r>
          </a:p>
          <a:p>
            <a:r>
              <a:rPr lang="en-US" dirty="0"/>
              <a:t>1 Ultimate Breakfast Round = 2 oz eq Grains</a:t>
            </a:r>
          </a:p>
          <a:p>
            <a:r>
              <a:rPr lang="en-US" dirty="0"/>
              <a:t>1 4 oz 100% Apple Juice = ½ cup Fruit</a:t>
            </a:r>
          </a:p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DB1298F-2234-888C-9722-E788A9F2CDF0}"/>
              </a:ext>
            </a:extLst>
          </p:cNvPr>
          <p:cNvSpPr txBox="1">
            <a:spLocks/>
          </p:cNvSpPr>
          <p:nvPr/>
        </p:nvSpPr>
        <p:spPr>
          <a:xfrm>
            <a:off x="6294122" y="3922295"/>
            <a:ext cx="4754880" cy="2172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</a:rPr>
              <a:t>At Least 3 Food Items Selected</a:t>
            </a:r>
          </a:p>
          <a:p>
            <a:pPr marL="274320" lvl="1" indent="0">
              <a:buNone/>
            </a:pPr>
            <a:r>
              <a:rPr lang="en-US" i="1" dirty="0">
                <a:solidFill>
                  <a:srgbClr val="92D050"/>
                </a:solidFill>
              </a:rPr>
              <a:t>*Each oz eq of grain can count as 1 food item.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</a:rPr>
              <a:t>1 Item = ½ Cup Fruit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</a:rPr>
              <a:t>REIMBURSABLE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97A665-3686-F826-5B97-0C3E435A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04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3AC37F2-FCB7-0F00-1C61-2219F4EA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Reimbursable Lunch: Pizza</a:t>
            </a:r>
          </a:p>
        </p:txBody>
      </p:sp>
      <p:pic>
        <p:nvPicPr>
          <p:cNvPr id="4" name="Content Placeholder 3" descr="A tray of food on a counter&#10;&#10;Description automatically generated">
            <a:extLst>
              <a:ext uri="{FF2B5EF4-FFF2-40B4-BE49-F238E27FC236}">
                <a16:creationId xmlns:a16="http://schemas.microsoft.com/office/drawing/2014/main" id="{68A2810F-A0CF-DBD6-77BF-D9B32D8DE3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429" r="7933" b="-1"/>
          <a:stretch/>
        </p:blipFill>
        <p:spPr>
          <a:xfrm>
            <a:off x="1143000" y="2057399"/>
            <a:ext cx="4754880" cy="4023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7BE6205-5E29-EF04-B030-6DA19F1E3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2" y="1816768"/>
            <a:ext cx="4754880" cy="2394285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en-US" b="1" dirty="0"/>
              <a:t>MEAL:</a:t>
            </a:r>
          </a:p>
          <a:p>
            <a:r>
              <a:rPr lang="en-US" dirty="0"/>
              <a:t>8 oz Milk</a:t>
            </a:r>
          </a:p>
          <a:p>
            <a:r>
              <a:rPr lang="en-US" dirty="0"/>
              <a:t>1 medium Kiwi = ½ cup Fruit</a:t>
            </a:r>
          </a:p>
          <a:p>
            <a:r>
              <a:rPr lang="en-US" dirty="0"/>
              <a:t>1 slice Cheese Pizza = 2 oz eq Grains, 2 oz eq M/MA</a:t>
            </a:r>
          </a:p>
          <a:p>
            <a:r>
              <a:rPr lang="en-US" dirty="0"/>
              <a:t>½ cup Salad = ¼ cup Vegetable</a:t>
            </a:r>
          </a:p>
          <a:p>
            <a:r>
              <a:rPr lang="en-US" dirty="0"/>
              <a:t>½ cup Baby Carrots = ½ cup Vegetable</a:t>
            </a:r>
          </a:p>
          <a:p>
            <a:r>
              <a:rPr lang="en-US" dirty="0"/>
              <a:t>1 4oz 100% Apple Juice = ½ cup Fruit</a:t>
            </a:r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30872F9-2586-7CA5-31D7-BE12E5E77FAE}"/>
              </a:ext>
            </a:extLst>
          </p:cNvPr>
          <p:cNvSpPr txBox="1">
            <a:spLocks/>
          </p:cNvSpPr>
          <p:nvPr/>
        </p:nvSpPr>
        <p:spPr>
          <a:xfrm>
            <a:off x="6294122" y="4314524"/>
            <a:ext cx="4754880" cy="1780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</a:rPr>
              <a:t>At Least 3 Food Components Selected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</a:rPr>
              <a:t>1 Item = ½ Cup Fruit and/or Vegetable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</a:rPr>
              <a:t>REIMBURSABLE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229BB-559A-D3E1-1806-9F4CABE7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80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705F76C-CA47-4890-96AE-F6BC1FFC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Reimbursable Lunch: Pizza</a:t>
            </a:r>
          </a:p>
        </p:txBody>
      </p:sp>
      <p:pic>
        <p:nvPicPr>
          <p:cNvPr id="4" name="Content Placeholder 3" descr="A slice of pizza on a tray with a yogurt and an orange&#10;&#10;Description automatically generated">
            <a:extLst>
              <a:ext uri="{FF2B5EF4-FFF2-40B4-BE49-F238E27FC236}">
                <a16:creationId xmlns:a16="http://schemas.microsoft.com/office/drawing/2014/main" id="{248F27C5-3A92-A284-14D6-2EDBAA2657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2285999"/>
            <a:ext cx="4754880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496353E-1FF4-BED1-3E08-CA0E173FB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2" y="1816768"/>
            <a:ext cx="4754880" cy="239428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/>
              <a:t>MEAL:</a:t>
            </a:r>
            <a:endParaRPr lang="en-US" dirty="0"/>
          </a:p>
          <a:p>
            <a:r>
              <a:rPr lang="en-US" dirty="0"/>
              <a:t>1 150-ct Tangerine = 1/2 cup Fruit</a:t>
            </a:r>
          </a:p>
          <a:p>
            <a:r>
              <a:rPr lang="en-US" dirty="0"/>
              <a:t>1 slice Pepperoni Pizza = 2 oz eq Grains, 2 oz eq M/MA</a:t>
            </a:r>
          </a:p>
          <a:p>
            <a:r>
              <a:rPr lang="en-US" dirty="0"/>
              <a:t>1 4 oz 100% Apple Juice = ½ cup Fruit</a:t>
            </a:r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263A2D7-AD33-1962-03A2-E4807B656663}"/>
              </a:ext>
            </a:extLst>
          </p:cNvPr>
          <p:cNvSpPr txBox="1">
            <a:spLocks/>
          </p:cNvSpPr>
          <p:nvPr/>
        </p:nvSpPr>
        <p:spPr>
          <a:xfrm>
            <a:off x="6294122" y="4314524"/>
            <a:ext cx="4754880" cy="1780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</a:rPr>
              <a:t>At Least 3 Food Components Selected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</a:rPr>
              <a:t>1 Item = ½ Cup Fruit and/or Vegetable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</a:rPr>
              <a:t>REIMBURSABLE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15FEE-D1F1-D628-8914-84BDFB15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3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705F76C-CA47-4890-96AE-F6BC1FFC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anchor="ctr">
            <a:normAutofit/>
          </a:bodyPr>
          <a:lstStyle/>
          <a:p>
            <a:r>
              <a:rPr lang="en-US" dirty="0"/>
              <a:t>Reimbursable Lunch: Nachos</a:t>
            </a:r>
          </a:p>
        </p:txBody>
      </p:sp>
      <p:pic>
        <p:nvPicPr>
          <p:cNvPr id="5" name="Picture 4" descr="A tray of food with oranges and a carton of milk&#10;&#10;Description automatically generated">
            <a:extLst>
              <a:ext uri="{FF2B5EF4-FFF2-40B4-BE49-F238E27FC236}">
                <a16:creationId xmlns:a16="http://schemas.microsoft.com/office/drawing/2014/main" id="{FE04A177-F1EE-196F-98B8-10FA099328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27" r="6636" b="-1"/>
          <a:stretch/>
        </p:blipFill>
        <p:spPr>
          <a:xfrm>
            <a:off x="1143000" y="2057399"/>
            <a:ext cx="4754880" cy="4023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77709F5-DB94-E25F-255E-709125084A50}"/>
              </a:ext>
            </a:extLst>
          </p:cNvPr>
          <p:cNvSpPr txBox="1">
            <a:spLocks/>
          </p:cNvSpPr>
          <p:nvPr/>
        </p:nvSpPr>
        <p:spPr>
          <a:xfrm>
            <a:off x="6267612" y="1816768"/>
            <a:ext cx="4754880" cy="23942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b="1" dirty="0"/>
              <a:t>MEAL:</a:t>
            </a:r>
          </a:p>
          <a:p>
            <a:r>
              <a:rPr lang="en-US" dirty="0"/>
              <a:t>8 oz Milk</a:t>
            </a:r>
          </a:p>
          <a:p>
            <a:r>
              <a:rPr lang="en-US" dirty="0"/>
              <a:t>2 150-ct Tangerines = 1 cup Fruit</a:t>
            </a:r>
          </a:p>
          <a:p>
            <a:r>
              <a:rPr lang="en-US" dirty="0"/>
              <a:t>1 serving Chicken Nachos = 2 oz eq Grains, 2 oz eq M/MA</a:t>
            </a:r>
          </a:p>
          <a:p>
            <a:r>
              <a:rPr lang="en-US" dirty="0"/>
              <a:t>1 cup Salad = ½ cup Vegetable</a:t>
            </a:r>
          </a:p>
          <a:p>
            <a:r>
              <a:rPr lang="en-US" dirty="0"/>
              <a:t>½ cup Baby Carrots = ½ cup Vegetable</a:t>
            </a:r>
          </a:p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5EA51A9-EA0A-4BDA-4C18-68D66CF3F11D}"/>
              </a:ext>
            </a:extLst>
          </p:cNvPr>
          <p:cNvSpPr txBox="1">
            <a:spLocks/>
          </p:cNvSpPr>
          <p:nvPr/>
        </p:nvSpPr>
        <p:spPr>
          <a:xfrm>
            <a:off x="6294122" y="4314524"/>
            <a:ext cx="4754880" cy="1780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</a:rPr>
              <a:t>At Least 3 Food Components Selected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</a:rPr>
              <a:t>1 Item = ½ Cup Fruit and/or Vegetable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</a:rPr>
              <a:t>REIMBURSABLE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892786-1065-AC98-6F24-DC1EE29B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3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466E1-00BF-5FC9-D16F-63D8966A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anchor="ctr">
            <a:normAutofit/>
          </a:bodyPr>
          <a:lstStyle/>
          <a:p>
            <a:r>
              <a:rPr lang="en-US" dirty="0"/>
              <a:t>Terms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A257E81-E34A-A1DB-B91E-B1D4310478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093048"/>
              </p:ext>
            </p:extLst>
          </p:nvPr>
        </p:nvGraphicFramePr>
        <p:xfrm>
          <a:off x="1143000" y="2057400"/>
          <a:ext cx="987287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CEE40E-3AAE-4B34-B978-7BEA5E9B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22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705F76C-CA47-4890-96AE-F6BC1FFC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Reimbursable Lunch: Nachos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A26129-86E6-9BF1-92F7-7B3936B53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2" y="2032000"/>
            <a:ext cx="5364478" cy="4023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E23E174-FB77-CDB2-3664-A4ED33F7459A}"/>
              </a:ext>
            </a:extLst>
          </p:cNvPr>
          <p:cNvSpPr txBox="1">
            <a:spLocks/>
          </p:cNvSpPr>
          <p:nvPr/>
        </p:nvSpPr>
        <p:spPr>
          <a:xfrm>
            <a:off x="6267612" y="1816768"/>
            <a:ext cx="4754880" cy="2394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b="1" dirty="0"/>
              <a:t>MEAL:</a:t>
            </a:r>
          </a:p>
          <a:p>
            <a:r>
              <a:rPr lang="en-US" dirty="0"/>
              <a:t>1 serving Chicken Nachos = 2 oz eq Grains, 2 oz eq M/MA</a:t>
            </a:r>
          </a:p>
          <a:p>
            <a:r>
              <a:rPr lang="en-US" dirty="0"/>
              <a:t>1 4 oz 100% Apple Juice = ½ cup Fruit</a:t>
            </a:r>
          </a:p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4E4D631-6FAD-2B80-57DB-78FFF688C520}"/>
              </a:ext>
            </a:extLst>
          </p:cNvPr>
          <p:cNvSpPr txBox="1">
            <a:spLocks/>
          </p:cNvSpPr>
          <p:nvPr/>
        </p:nvSpPr>
        <p:spPr>
          <a:xfrm>
            <a:off x="6294122" y="4314524"/>
            <a:ext cx="4754880" cy="1780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</a:rPr>
              <a:t>At Least 3 Food Components Selected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</a:rPr>
              <a:t>1 Item = ½ Cup Fruit and/or Vegetable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</a:rPr>
              <a:t>REIMBURSABLE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AC11A2-D3ED-89EE-681F-FAF4605E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78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66" y="244867"/>
            <a:ext cx="9875520" cy="1356360"/>
          </a:xfrm>
        </p:spPr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619221-0E27-9FF9-D519-D05E3274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766" y="1470598"/>
            <a:ext cx="5474368" cy="4494773"/>
          </a:xfrm>
        </p:spPr>
        <p:txBody>
          <a:bodyPr>
            <a:normAutofit fontScale="77500" lnSpcReduction="20000"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Offering Bars</a:t>
            </a:r>
          </a:p>
          <a:p>
            <a:pPr marL="400050" lvl="1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a typeface="Tahoma" panose="020B0604030504040204" pitchFamily="34" charset="0"/>
                <a:cs typeface="Tahoma" panose="020B0604030504040204" pitchFamily="34" charset="0"/>
              </a:rPr>
              <a:t>Utilize different, healthy choices that rotate through the meal pattern requirements for fruits and vegetables</a:t>
            </a:r>
          </a:p>
          <a:p>
            <a:pPr marL="400050" lvl="1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a typeface="Tahoma" panose="020B0604030504040204" pitchFamily="34" charset="0"/>
                <a:cs typeface="Tahoma" panose="020B0604030504040204" pitchFamily="34" charset="0"/>
              </a:rPr>
              <a:t>Students can get servings from the offering bar at any time</a:t>
            </a:r>
          </a:p>
          <a:p>
            <a:pPr marL="400050" lvl="1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a typeface="Tahoma" panose="020B0604030504040204" pitchFamily="34" charset="0"/>
                <a:cs typeface="Tahoma" panose="020B0604030504040204" pitchFamily="34" charset="0"/>
              </a:rPr>
              <a:t>Students who are still hungry are encouraged to get extra fruits and vegetables from the offering bar at no additional cost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A La Carte Purchases</a:t>
            </a:r>
          </a:p>
          <a:p>
            <a:pPr marL="400050" lvl="1" indent="-171450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a typeface="Tahoma" panose="020B0604030504040204" pitchFamily="34" charset="0"/>
                <a:cs typeface="Tahoma" panose="020B0604030504040204" pitchFamily="34" charset="0"/>
              </a:rPr>
              <a:t>Students are allowed to purchase additional items (such as entrees) a la carte</a:t>
            </a:r>
          </a:p>
          <a:p>
            <a:endParaRPr lang="en-US" dirty="0"/>
          </a:p>
        </p:txBody>
      </p:sp>
      <p:pic>
        <p:nvPicPr>
          <p:cNvPr id="7" name="Picture 6" descr="A group of bowls of food&#10;&#10;Description automatically generated with medium confidence">
            <a:extLst>
              <a:ext uri="{FF2B5EF4-FFF2-40B4-BE49-F238E27FC236}">
                <a16:creationId xmlns:a16="http://schemas.microsoft.com/office/drawing/2014/main" id="{EABCC228-1AE7-A382-3AD2-BB0DC41B1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19373" y="1344529"/>
            <a:ext cx="5558589" cy="4168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5C1C0B-426D-EEFC-204B-DA997720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30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E6C5E-51EA-0536-DD28-EECE0247F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227" y="454325"/>
            <a:ext cx="9875520" cy="1356360"/>
          </a:xfrm>
        </p:spPr>
        <p:txBody>
          <a:bodyPr/>
          <a:lstStyle/>
          <a:p>
            <a:r>
              <a:rPr lang="en-US" dirty="0"/>
              <a:t>Why 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D5369-628B-2FCA-8298-88CCAF94A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253" y="1552755"/>
            <a:ext cx="9872871" cy="4137804"/>
          </a:xfrm>
        </p:spPr>
        <p:txBody>
          <a:bodyPr/>
          <a:lstStyle/>
          <a:p>
            <a:r>
              <a:rPr lang="en-US" dirty="0"/>
              <a:t>Research shows that lunches consumed from school are the most nutritious.</a:t>
            </a:r>
          </a:p>
          <a:p>
            <a:r>
              <a:rPr lang="en-US" dirty="0"/>
              <a:t>The Healthy Eating Index (HEI) assigns scores between 0-100 to meals based on how consistent they are with the Dietary Guidelines for Americans. Higher scores indicate higher nutritional quality.</a:t>
            </a:r>
          </a:p>
          <a:p>
            <a:r>
              <a:rPr lang="en-US" dirty="0"/>
              <a:t>When comparing school lunches with lunches from home (or other places):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6DA4A-138D-CA81-0010-CD5B99C91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F8E455-E670-1730-3DBC-3D2D653E0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718015"/>
              </p:ext>
            </p:extLst>
          </p:nvPr>
        </p:nvGraphicFramePr>
        <p:xfrm>
          <a:off x="1756341" y="3729548"/>
          <a:ext cx="867269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898">
                  <a:extLst>
                    <a:ext uri="{9D8B030D-6E8A-4147-A177-3AD203B41FA5}">
                      <a16:colId xmlns:a16="http://schemas.microsoft.com/office/drawing/2014/main" val="2573442525"/>
                    </a:ext>
                  </a:extLst>
                </a:gridCol>
                <a:gridCol w="2890898">
                  <a:extLst>
                    <a:ext uri="{9D8B030D-6E8A-4147-A177-3AD203B41FA5}">
                      <a16:colId xmlns:a16="http://schemas.microsoft.com/office/drawing/2014/main" val="1029337738"/>
                    </a:ext>
                  </a:extLst>
                </a:gridCol>
                <a:gridCol w="2890898">
                  <a:extLst>
                    <a:ext uri="{9D8B030D-6E8A-4147-A177-3AD203B41FA5}">
                      <a16:colId xmlns:a16="http://schemas.microsoft.com/office/drawing/2014/main" val="3434262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School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Lunches from Home/Other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158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 HEI Score (SY14-15)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65/100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177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47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316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Vegetables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901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Desserts/Snacks/Non-Milk Beverages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322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178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310FCFD-B81F-1E7C-4515-9E3E8731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37" y="603985"/>
            <a:ext cx="3931920" cy="1737360"/>
          </a:xfrm>
        </p:spPr>
        <p:txBody>
          <a:bodyPr/>
          <a:lstStyle/>
          <a:p>
            <a:r>
              <a:rPr lang="en-US" sz="4800" dirty="0"/>
              <a:t>Thank You!</a:t>
            </a:r>
          </a:p>
        </p:txBody>
      </p:sp>
      <p:pic>
        <p:nvPicPr>
          <p:cNvPr id="5" name="Picture 4" descr="Boy giving a thumbs up">
            <a:extLst>
              <a:ext uri="{FF2B5EF4-FFF2-40B4-BE49-F238E27FC236}">
                <a16:creationId xmlns:a16="http://schemas.microsoft.com/office/drawing/2014/main" id="{72EDEC37-0D85-3F53-7341-AF783247DA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98" r="13198"/>
          <a:stretch/>
        </p:blipFill>
        <p:spPr>
          <a:xfrm>
            <a:off x="4632157" y="229405"/>
            <a:ext cx="7327231" cy="64045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5A59B4E-B7FE-56B8-89FC-994FDE765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115" y="2341345"/>
            <a:ext cx="3248526" cy="3510815"/>
          </a:xfrm>
        </p:spPr>
        <p:txBody>
          <a:bodyPr/>
          <a:lstStyle/>
          <a:p>
            <a:r>
              <a:rPr lang="en-US" sz="1800" b="1" dirty="0"/>
              <a:t>Please reach out if you have any questions.</a:t>
            </a:r>
          </a:p>
          <a:p>
            <a:endParaRPr lang="en-US" dirty="0"/>
          </a:p>
          <a:p>
            <a:r>
              <a:rPr lang="en-US" b="1" dirty="0"/>
              <a:t>Amber Easter, GM</a:t>
            </a:r>
            <a:br>
              <a:rPr lang="en-US" dirty="0"/>
            </a:br>
            <a:r>
              <a:rPr lang="en-US" dirty="0">
                <a:hlinkClick r:id="rId3"/>
              </a:rPr>
              <a:t>eastera@woodlandschools.org</a:t>
            </a:r>
            <a:br>
              <a:rPr lang="en-US" dirty="0"/>
            </a:br>
            <a:r>
              <a:rPr lang="en-US" dirty="0"/>
              <a:t>360-841-2956</a:t>
            </a:r>
          </a:p>
          <a:p>
            <a:endParaRPr lang="en-US" dirty="0"/>
          </a:p>
          <a:p>
            <a:r>
              <a:rPr lang="en-US" b="1" dirty="0"/>
              <a:t>Ayshia Ranjitsingh, RDN, LD, CD</a:t>
            </a:r>
            <a:br>
              <a:rPr lang="en-US" dirty="0"/>
            </a:br>
            <a:r>
              <a:rPr lang="en-US" dirty="0">
                <a:hlinkClick r:id="rId4"/>
              </a:rPr>
              <a:t>Ayshia.Ranjitsingh@sodexo.com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AF80A-A69C-4966-54A5-DCB96775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0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School Meal Regulations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5F6726-001D-E4EA-EBA1-5AA48FE7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144" y="1792701"/>
            <a:ext cx="6764482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b="1" dirty="0"/>
              <a:t>School meal regulations affect what goes into the meals students receive every day for breakfast and lunch. </a:t>
            </a:r>
          </a:p>
          <a:p>
            <a:pPr marL="45720" indent="0">
              <a:buNone/>
            </a:pPr>
            <a:endParaRPr lang="en-US" sz="2400" b="1" dirty="0"/>
          </a:p>
          <a:p>
            <a:pPr marL="45720" indent="0">
              <a:buNone/>
            </a:pPr>
            <a:r>
              <a:rPr lang="en-US" sz="2400" b="1" dirty="0"/>
              <a:t>Without following federal and state nutrition standards for school meals, school meal programs would not be able to receive federal reimbursement for any meals they serve. </a:t>
            </a:r>
          </a:p>
        </p:txBody>
      </p:sp>
      <p:pic>
        <p:nvPicPr>
          <p:cNvPr id="1026" name="Picture 2" descr="Children Eating Lunch">
            <a:extLst>
              <a:ext uri="{FF2B5EF4-FFF2-40B4-BE49-F238E27FC236}">
                <a16:creationId xmlns:a16="http://schemas.microsoft.com/office/drawing/2014/main" id="{F28B37AE-2AC6-77CF-8E33-F1DF022F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1400175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ldren eating lunch image">
            <a:extLst>
              <a:ext uri="{FF2B5EF4-FFF2-40B4-BE49-F238E27FC236}">
                <a16:creationId xmlns:a16="http://schemas.microsoft.com/office/drawing/2014/main" id="{7E3A4545-C48D-1D5A-35C3-E0BA12252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3812001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4EC670-87E7-6DA4-6391-F89FC70F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7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School Meal Regulations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5F6726-001D-E4EA-EBA1-5AA48FE7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761" y="1792701"/>
            <a:ext cx="6764482" cy="4038600"/>
          </a:xfrm>
        </p:spPr>
        <p:txBody>
          <a:bodyPr>
            <a:normAutofit/>
          </a:bodyPr>
          <a:lstStyle/>
          <a:p>
            <a:r>
              <a:rPr lang="en-US" sz="2400" b="1" dirty="0"/>
              <a:t>Richard B. Russell National School Lunch Act of 1946: </a:t>
            </a:r>
            <a:r>
              <a:rPr lang="en-US" sz="2400" dirty="0"/>
              <a:t>Established NSLP</a:t>
            </a:r>
          </a:p>
          <a:p>
            <a:r>
              <a:rPr lang="en-US" sz="2400" b="1" dirty="0"/>
              <a:t>Child Nutrition Act of 1966: </a:t>
            </a:r>
            <a:r>
              <a:rPr lang="en-US" sz="2400" dirty="0"/>
              <a:t>Established the pilot version of the SBP and other child nutrition programs</a:t>
            </a:r>
          </a:p>
          <a:p>
            <a:r>
              <a:rPr lang="en-US" sz="2400" dirty="0"/>
              <a:t>These programs are reviewed and amended by Congress every 5 years through Child Nutrition Reauthorization</a:t>
            </a:r>
          </a:p>
          <a:p>
            <a:pPr marL="45720" indent="0">
              <a:buNone/>
            </a:pPr>
            <a:endParaRPr lang="en-US" sz="2400" b="1" dirty="0"/>
          </a:p>
        </p:txBody>
      </p:sp>
      <p:pic>
        <p:nvPicPr>
          <p:cNvPr id="1026" name="Picture 2" descr="Children Eating Lunch">
            <a:extLst>
              <a:ext uri="{FF2B5EF4-FFF2-40B4-BE49-F238E27FC236}">
                <a16:creationId xmlns:a16="http://schemas.microsoft.com/office/drawing/2014/main" id="{F28B37AE-2AC6-77CF-8E33-F1DF022F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1400175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ldren eating lunch image">
            <a:extLst>
              <a:ext uri="{FF2B5EF4-FFF2-40B4-BE49-F238E27FC236}">
                <a16:creationId xmlns:a16="http://schemas.microsoft.com/office/drawing/2014/main" id="{7E3A4545-C48D-1D5A-35C3-E0BA12252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3812001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4EC670-87E7-6DA4-6391-F89FC70F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6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School Meal Regulations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5F6726-001D-E4EA-EBA1-5AA48FE7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761" y="1792701"/>
            <a:ext cx="6764482" cy="40386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Healthy, Hunger-Free Kids Act (HHFKA) of 2010</a:t>
            </a:r>
          </a:p>
          <a:p>
            <a:pPr lvl="1"/>
            <a:r>
              <a:rPr lang="en-US" b="1" u="sng" dirty="0"/>
              <a:t>Goal:</a:t>
            </a:r>
            <a:r>
              <a:rPr lang="en-US" b="1" dirty="0"/>
              <a:t> </a:t>
            </a:r>
            <a:r>
              <a:rPr lang="en-US" dirty="0"/>
              <a:t>To help ensure every American child has access to the nutrition needed to grow into healthy adults</a:t>
            </a:r>
          </a:p>
          <a:p>
            <a:pPr lvl="1"/>
            <a:r>
              <a:rPr lang="en-US" dirty="0"/>
              <a:t>Results: </a:t>
            </a:r>
          </a:p>
          <a:p>
            <a:pPr lvl="2"/>
            <a:r>
              <a:rPr lang="en-US" dirty="0"/>
              <a:t>Created the Community Eligibility Provision (CEP), allowing high-poverty school districts to offer breakfast and lunch at no charge</a:t>
            </a:r>
          </a:p>
          <a:p>
            <a:pPr lvl="2"/>
            <a:r>
              <a:rPr lang="en-US" dirty="0"/>
              <a:t>Increased the # of low-income children automatically certified for free school meals (direct certification)</a:t>
            </a:r>
          </a:p>
          <a:p>
            <a:pPr lvl="2"/>
            <a:r>
              <a:rPr lang="en-US" dirty="0"/>
              <a:t>Improved and updated nutrition standards for school meals by increasing the amount of fruits and vegetables served, emphasizing whole grain-rich foods, requiring low- or non-fat milk, and providing dietary specifications for sodium, calories, and saturated fat</a:t>
            </a:r>
          </a:p>
          <a:p>
            <a:pPr marL="45720" indent="0">
              <a:buNone/>
            </a:pPr>
            <a:endParaRPr lang="en-US" sz="2400" b="1" dirty="0"/>
          </a:p>
        </p:txBody>
      </p:sp>
      <p:pic>
        <p:nvPicPr>
          <p:cNvPr id="1026" name="Picture 2" descr="Children Eating Lunch">
            <a:extLst>
              <a:ext uri="{FF2B5EF4-FFF2-40B4-BE49-F238E27FC236}">
                <a16:creationId xmlns:a16="http://schemas.microsoft.com/office/drawing/2014/main" id="{F28B37AE-2AC6-77CF-8E33-F1DF022F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1400175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ldren eating lunch image">
            <a:extLst>
              <a:ext uri="{FF2B5EF4-FFF2-40B4-BE49-F238E27FC236}">
                <a16:creationId xmlns:a16="http://schemas.microsoft.com/office/drawing/2014/main" id="{7E3A4545-C48D-1D5A-35C3-E0BA12252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3812001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4EC670-87E7-6DA4-6391-F89FC70F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3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School Meal Regulations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5F6726-001D-E4EA-EBA1-5AA48FE7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35" y="1823221"/>
            <a:ext cx="6764482" cy="3977559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1" dirty="0"/>
              <a:t>Final Rule of Spring 2024</a:t>
            </a:r>
          </a:p>
          <a:p>
            <a:pPr lvl="1"/>
            <a:r>
              <a:rPr lang="en-US" sz="11200" dirty="0"/>
              <a:t>USDA issued a “final rule” on long-term school nutrition standards in 2024</a:t>
            </a:r>
          </a:p>
          <a:p>
            <a:pPr lvl="1"/>
            <a:r>
              <a:rPr lang="en-US" sz="11200" dirty="0"/>
              <a:t>Updates standards set forth in the HHFKA of 2010</a:t>
            </a:r>
          </a:p>
          <a:p>
            <a:pPr lvl="1"/>
            <a:r>
              <a:rPr lang="en-US" sz="11200" dirty="0"/>
              <a:t>Includes added/total sugar limits &amp; sodium reductions to be phased in beginning as early as 2025</a:t>
            </a:r>
          </a:p>
          <a:p>
            <a:pPr lvl="1"/>
            <a:r>
              <a:rPr lang="en-US" sz="11200" dirty="0"/>
              <a:t>Establishes long-term milk and whole grain requirements</a:t>
            </a:r>
          </a:p>
          <a:p>
            <a:pPr marL="45720" indent="0">
              <a:buNone/>
            </a:pPr>
            <a:endParaRPr lang="en-US" sz="2400" b="1" dirty="0"/>
          </a:p>
        </p:txBody>
      </p:sp>
      <p:pic>
        <p:nvPicPr>
          <p:cNvPr id="1026" name="Picture 2" descr="Children Eating Lunch">
            <a:extLst>
              <a:ext uri="{FF2B5EF4-FFF2-40B4-BE49-F238E27FC236}">
                <a16:creationId xmlns:a16="http://schemas.microsoft.com/office/drawing/2014/main" id="{F28B37AE-2AC6-77CF-8E33-F1DF022F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1400175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ldren eating lunch image">
            <a:extLst>
              <a:ext uri="{FF2B5EF4-FFF2-40B4-BE49-F238E27FC236}">
                <a16:creationId xmlns:a16="http://schemas.microsoft.com/office/drawing/2014/main" id="{7E3A4545-C48D-1D5A-35C3-E0BA12252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3812000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4EC670-87E7-6DA4-6391-F89FC70F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1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What are the SBP and NSLP?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5F6726-001D-E4EA-EBA1-5AA48FE7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585" y="1824782"/>
            <a:ext cx="6764482" cy="3208435"/>
          </a:xfrm>
        </p:spPr>
        <p:txBody>
          <a:bodyPr>
            <a:normAutofit/>
          </a:bodyPr>
          <a:lstStyle/>
          <a:p>
            <a:r>
              <a:rPr lang="en-US" sz="2400" b="1" dirty="0"/>
              <a:t>School Breakfast Program (SBP) and National School Lunch Program (NSLP)</a:t>
            </a:r>
          </a:p>
          <a:p>
            <a:pPr lvl="1"/>
            <a:r>
              <a:rPr lang="en-US" sz="2400" dirty="0"/>
              <a:t>Funded by the USDA</a:t>
            </a:r>
          </a:p>
          <a:p>
            <a:pPr lvl="1"/>
            <a:r>
              <a:rPr lang="en-US" sz="2400" dirty="0"/>
              <a:t>Administered by the OSPI</a:t>
            </a:r>
          </a:p>
          <a:p>
            <a:pPr lvl="1"/>
            <a:r>
              <a:rPr lang="en-US" sz="2400" dirty="0"/>
              <a:t>Provides reimbursement for meals served that meet federal requirements</a:t>
            </a:r>
          </a:p>
          <a:p>
            <a:pPr lvl="1"/>
            <a:r>
              <a:rPr lang="en-US" sz="2400" dirty="0"/>
              <a:t>Must meet the current meal pattern and nutrition standards set by the USDA</a:t>
            </a:r>
          </a:p>
          <a:p>
            <a:pPr marL="45720" indent="0">
              <a:buNone/>
            </a:pPr>
            <a:endParaRPr lang="en-US" sz="2400" b="1" dirty="0"/>
          </a:p>
        </p:txBody>
      </p:sp>
      <p:pic>
        <p:nvPicPr>
          <p:cNvPr id="1026" name="Picture 2" descr="Children Eating Lunch">
            <a:extLst>
              <a:ext uri="{FF2B5EF4-FFF2-40B4-BE49-F238E27FC236}">
                <a16:creationId xmlns:a16="http://schemas.microsoft.com/office/drawing/2014/main" id="{F28B37AE-2AC6-77CF-8E33-F1DF022F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1400175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ldren eating lunch image">
            <a:extLst>
              <a:ext uri="{FF2B5EF4-FFF2-40B4-BE49-F238E27FC236}">
                <a16:creationId xmlns:a16="http://schemas.microsoft.com/office/drawing/2014/main" id="{7E3A4545-C48D-1D5A-35C3-E0BA12252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3812001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4EC670-87E7-6DA4-6391-F89FC70F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74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Meal Pattern Requirements - Basics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91167B-20F7-06CF-C799-1781AFE1F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meals must be nutritious, well-balanced, and age-appropriate</a:t>
            </a:r>
          </a:p>
          <a:p>
            <a:r>
              <a:rPr lang="en-US" dirty="0"/>
              <a:t>Meals must meet food component and quantity requirements for SBP and NSLP based on age/grade group</a:t>
            </a:r>
          </a:p>
          <a:p>
            <a:r>
              <a:rPr lang="en-US" dirty="0"/>
              <a:t>Age/grade groups are:</a:t>
            </a:r>
          </a:p>
          <a:p>
            <a:pPr lvl="1"/>
            <a:r>
              <a:rPr lang="en-US" dirty="0"/>
              <a:t>K-5</a:t>
            </a:r>
          </a:p>
          <a:p>
            <a:pPr lvl="1"/>
            <a:r>
              <a:rPr lang="en-US" dirty="0"/>
              <a:t>6-8</a:t>
            </a:r>
          </a:p>
          <a:p>
            <a:pPr lvl="1"/>
            <a:r>
              <a:rPr lang="en-US" dirty="0"/>
              <a:t>9-12</a:t>
            </a:r>
          </a:p>
          <a:p>
            <a:r>
              <a:rPr lang="en-US" dirty="0"/>
              <a:t>Weekly requirements are based on a 5-day school week</a:t>
            </a:r>
          </a:p>
          <a:p>
            <a:r>
              <a:rPr lang="en-US" dirty="0"/>
              <a:t>Must meet dietary specifications for </a:t>
            </a:r>
            <a:r>
              <a:rPr lang="en-US" b="1" dirty="0"/>
              <a:t>calories</a:t>
            </a:r>
            <a:r>
              <a:rPr lang="en-US" dirty="0"/>
              <a:t>, </a:t>
            </a:r>
            <a:r>
              <a:rPr lang="en-US" b="1" dirty="0"/>
              <a:t>saturated fat</a:t>
            </a:r>
            <a:r>
              <a:rPr lang="en-US"/>
              <a:t>, and </a:t>
            </a:r>
            <a:r>
              <a:rPr lang="en-US" b="1"/>
              <a:t>sodium</a:t>
            </a:r>
            <a:endParaRPr lang="en-US" b="1" dirty="0"/>
          </a:p>
          <a:p>
            <a:r>
              <a:rPr lang="en-US" dirty="0"/>
              <a:t>Must produce enough food to provide all students with a reimbursable meal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E64D3-68D0-9BC7-9DC3-4E1AA6C0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4361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885775_Student does teacher does_v2.potx" id="{618315E5-C348-40CF-AD40-05C2F7C13378}" vid="{0C991BBE-F1C3-4926-9687-DBEAAE8C92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9B27744-7857-4992-B755-05855FC59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F1ABED-93B7-45AC-A513-2CB1FF159A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6CA70E-ED75-4FF0-A862-8EF12B7377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5561</TotalTime>
  <Words>2532</Words>
  <Application>Microsoft Office PowerPoint</Application>
  <PresentationFormat>Widescreen</PresentationFormat>
  <Paragraphs>400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Aptos</vt:lpstr>
      <vt:lpstr>Arial</vt:lpstr>
      <vt:lpstr>Calibri</vt:lpstr>
      <vt:lpstr>Corbel</vt:lpstr>
      <vt:lpstr>Rockwell</vt:lpstr>
      <vt:lpstr>Tahoma</vt:lpstr>
      <vt:lpstr>Wingdings</vt:lpstr>
      <vt:lpstr>Basis</vt:lpstr>
      <vt:lpstr>SCHOOL NUTRITION Overview</vt:lpstr>
      <vt:lpstr>Agenda</vt:lpstr>
      <vt:lpstr>Terms</vt:lpstr>
      <vt:lpstr>School Meal Regulations</vt:lpstr>
      <vt:lpstr>School Meal Regulations</vt:lpstr>
      <vt:lpstr>School Meal Regulations</vt:lpstr>
      <vt:lpstr>School Meal Regulations</vt:lpstr>
      <vt:lpstr>What are the SBP and NSLP?</vt:lpstr>
      <vt:lpstr>Meal Pattern Requirements - Basics</vt:lpstr>
      <vt:lpstr>Dietary Specifications</vt:lpstr>
      <vt:lpstr>Dietary Specifications</vt:lpstr>
      <vt:lpstr>Meal Pattern Requirements - Basics</vt:lpstr>
      <vt:lpstr>Meal Pattern Requirements - Components</vt:lpstr>
      <vt:lpstr>Meal Pattern Requirements - Components</vt:lpstr>
      <vt:lpstr>Meal Pattern Requirements - Components</vt:lpstr>
      <vt:lpstr>Meal Pattern Requirements - Components</vt:lpstr>
      <vt:lpstr>Meal Pattern Requirements - Components</vt:lpstr>
      <vt:lpstr>Meal Pattern Requirements - Components</vt:lpstr>
      <vt:lpstr>Meal Pattern Requirements - Components</vt:lpstr>
      <vt:lpstr>Meal Pattern Requirements - Components</vt:lpstr>
      <vt:lpstr>Meal Pattern Requirements - Components</vt:lpstr>
      <vt:lpstr>Meal Pattern Requirements - Components</vt:lpstr>
      <vt:lpstr>Offer vs. Serve (OVS)</vt:lpstr>
      <vt:lpstr>Offer vs. Serve (OVS)</vt:lpstr>
      <vt:lpstr>Reimbursable Breakfast: UBR</vt:lpstr>
      <vt:lpstr>Reimbursable Breakfast: UBR</vt:lpstr>
      <vt:lpstr>Reimbursable Lunch: Pizza</vt:lpstr>
      <vt:lpstr>Reimbursable Lunch: Pizza</vt:lpstr>
      <vt:lpstr>Reimbursable Lunch: Nachos</vt:lpstr>
      <vt:lpstr>Reimbursable Lunch: Nachos</vt:lpstr>
      <vt:lpstr>Additional Resources</vt:lpstr>
      <vt:lpstr>Why Does This Matter?</vt:lpstr>
      <vt:lpstr>Thank You!</vt:lpstr>
    </vt:vector>
  </TitlesOfParts>
  <Company>Salem-Keizer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NUTRITION BASICS</dc:title>
  <dc:creator>Ayshia Ranjitsingh</dc:creator>
  <cp:lastModifiedBy>Ayshia Ranjitsingh</cp:lastModifiedBy>
  <cp:revision>12</cp:revision>
  <dcterms:created xsi:type="dcterms:W3CDTF">2025-03-12T01:00:26Z</dcterms:created>
  <dcterms:modified xsi:type="dcterms:W3CDTF">2025-03-18T18:37:50Z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